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2"/>
    <p:sldMasterId id="2147483691" r:id="rId3"/>
    <p:sldMasterId id="2147483702" r:id="rId4"/>
  </p:sldMasterIdLst>
  <p:notesMasterIdLst>
    <p:notesMasterId r:id="rId34"/>
  </p:notesMasterIdLst>
  <p:sldIdLst>
    <p:sldId id="786" r:id="rId5"/>
    <p:sldId id="859" r:id="rId6"/>
    <p:sldId id="837" r:id="rId7"/>
    <p:sldId id="815" r:id="rId8"/>
    <p:sldId id="816" r:id="rId9"/>
    <p:sldId id="834" r:id="rId10"/>
    <p:sldId id="833" r:id="rId11"/>
    <p:sldId id="839" r:id="rId12"/>
    <p:sldId id="840" r:id="rId13"/>
    <p:sldId id="841" r:id="rId14"/>
    <p:sldId id="842" r:id="rId15"/>
    <p:sldId id="847" r:id="rId16"/>
    <p:sldId id="848" r:id="rId17"/>
    <p:sldId id="845" r:id="rId18"/>
    <p:sldId id="846" r:id="rId19"/>
    <p:sldId id="849" r:id="rId20"/>
    <p:sldId id="832" r:id="rId21"/>
    <p:sldId id="850" r:id="rId22"/>
    <p:sldId id="851" r:id="rId23"/>
    <p:sldId id="831" r:id="rId24"/>
    <p:sldId id="852" r:id="rId25"/>
    <p:sldId id="829" r:id="rId26"/>
    <p:sldId id="828" r:id="rId27"/>
    <p:sldId id="853" r:id="rId28"/>
    <p:sldId id="855" r:id="rId29"/>
    <p:sldId id="854" r:id="rId30"/>
    <p:sldId id="827" r:id="rId31"/>
    <p:sldId id="857" r:id="rId32"/>
    <p:sldId id="85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B313E"/>
    <a:srgbClr val="C71FCB"/>
    <a:srgbClr val="4336E6"/>
    <a:srgbClr val="1005E5"/>
    <a:srgbClr val="FFCCFF"/>
    <a:srgbClr val="7C35B1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1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D5E6D-07EB-48E0-A371-2A7F455C71D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1A27D-8974-4E7F-BD2C-52857BAEC88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754691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lIns="91440" tIns="45720" rIns="91440" bIns="45720" rtlCol="0" anchor="b"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A2D21D1-52E2-420B-B491-CFF6D7BB79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mbria" panose="02040503050406030204" pitchFamily="18" charset="0"/>
              </a:r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1"/>
            <a:ext cx="12191999" cy="2552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en-US" sz="1800">
              <a:sym typeface="+mn-ea"/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" y="2543121"/>
            <a:ext cx="12192000" cy="92498"/>
            <a:chOff x="11445923" y="0"/>
            <a:chExt cx="1119115" cy="2552282"/>
          </a:xfrm>
        </p:grpSpPr>
        <p:sp>
          <p:nvSpPr>
            <p:cNvPr id="5" name="Rectangle 4"/>
            <p:cNvSpPr/>
            <p:nvPr/>
          </p:nvSpPr>
          <p:spPr>
            <a:xfrm>
              <a:off x="11818961" y="0"/>
              <a:ext cx="373038" cy="25522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 eaLnBrk="1" fontAlgn="auto" hangingPunct="1"/>
              <a:endParaRPr lang="en-US" sz="1800">
                <a:sym typeface="+mn-ea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1445923" y="0"/>
              <a:ext cx="373038" cy="255228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 eaLnBrk="1" fontAlgn="auto" hangingPunct="1"/>
              <a:endParaRPr lang="en-US" sz="1800">
                <a:sym typeface="+mn-ea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2192000" y="0"/>
              <a:ext cx="373038" cy="255228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 eaLnBrk="1" fontAlgn="auto" hangingPunct="1"/>
              <a:endParaRPr lang="en-US" sz="1800">
                <a:sym typeface="+mn-ea"/>
              </a:endParaRPr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11126530" y="59960"/>
            <a:ext cx="983575" cy="1226175"/>
            <a:chOff x="8411919" y="701065"/>
            <a:chExt cx="2800065" cy="3490702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 userDrawn="1"/>
        </p:nvGrpSpPr>
        <p:grpSpPr>
          <a:xfrm rot="15730005">
            <a:off x="10036530" y="262594"/>
            <a:ext cx="983575" cy="1226175"/>
            <a:chOff x="8411919" y="701065"/>
            <a:chExt cx="2800065" cy="349070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 userDrawn="1"/>
        </p:nvGrpSpPr>
        <p:grpSpPr>
          <a:xfrm rot="6889181">
            <a:off x="10412956" y="1601928"/>
            <a:ext cx="796471" cy="992922"/>
            <a:chOff x="8411919" y="701065"/>
            <a:chExt cx="2800065" cy="3490702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 userDrawn="1"/>
        </p:nvGrpSpPr>
        <p:grpSpPr>
          <a:xfrm rot="20334324">
            <a:off x="11027040" y="751132"/>
            <a:ext cx="1164960" cy="1452298"/>
            <a:chOff x="8411919" y="701065"/>
            <a:chExt cx="2800065" cy="3490702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/>
          <p:cNvGrpSpPr/>
          <p:nvPr userDrawn="1"/>
        </p:nvGrpSpPr>
        <p:grpSpPr>
          <a:xfrm rot="20334324">
            <a:off x="9037156" y="71665"/>
            <a:ext cx="753407" cy="737354"/>
            <a:chOff x="8411919" y="701065"/>
            <a:chExt cx="2800065" cy="3490702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 userDrawn="1"/>
        </p:nvGrpSpPr>
        <p:grpSpPr>
          <a:xfrm rot="19421998">
            <a:off x="9748081" y="1384230"/>
            <a:ext cx="717208" cy="701926"/>
            <a:chOff x="8411919" y="701065"/>
            <a:chExt cx="2800065" cy="3490702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oup 145"/>
          <p:cNvGrpSpPr/>
          <p:nvPr userDrawn="1"/>
        </p:nvGrpSpPr>
        <p:grpSpPr>
          <a:xfrm rot="19421998">
            <a:off x="9244413" y="1325575"/>
            <a:ext cx="458379" cy="448611"/>
            <a:chOff x="8411919" y="701065"/>
            <a:chExt cx="2800065" cy="3490702"/>
          </a:xfrm>
        </p:grpSpPr>
        <p:cxnSp>
          <p:nvCxnSpPr>
            <p:cNvPr id="147" name="Straight Connector 146"/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/>
          <p:cNvGrpSpPr/>
          <p:nvPr userDrawn="1"/>
        </p:nvGrpSpPr>
        <p:grpSpPr>
          <a:xfrm rot="19421998">
            <a:off x="10765084" y="43767"/>
            <a:ext cx="412730" cy="403935"/>
            <a:chOff x="8411919" y="701065"/>
            <a:chExt cx="2800065" cy="3490702"/>
          </a:xfrm>
        </p:grpSpPr>
        <p:cxnSp>
          <p:nvCxnSpPr>
            <p:cNvPr id="170" name="Straight Connector 169"/>
            <p:cNvCxnSpPr/>
            <p:nvPr/>
          </p:nvCxnSpPr>
          <p:spPr>
            <a:xfrm>
              <a:off x="9105681" y="1504009"/>
              <a:ext cx="914400" cy="91440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 flipV="1">
              <a:off x="8423293" y="2418409"/>
              <a:ext cx="1596788" cy="1910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 flipV="1">
              <a:off x="8423293" y="1504009"/>
              <a:ext cx="682388" cy="1105469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>
              <a:off x="10702469" y="701066"/>
              <a:ext cx="509515" cy="1260143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V="1">
              <a:off x="10020081" y="701065"/>
              <a:ext cx="682388" cy="171734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flipV="1">
              <a:off x="9105681" y="701067"/>
              <a:ext cx="1596788" cy="8029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flipV="1">
              <a:off x="8764487" y="2415851"/>
              <a:ext cx="1255594" cy="119503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>
              <a:off x="8423293" y="2609478"/>
              <a:ext cx="341194" cy="100140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flipV="1">
              <a:off x="10020081" y="2415851"/>
              <a:ext cx="0" cy="1775916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>
              <a:off x="10020081" y="2418409"/>
              <a:ext cx="1026994" cy="7403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>
              <a:off x="9111368" y="1501451"/>
              <a:ext cx="792707" cy="1535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H="1">
              <a:off x="9904075" y="701065"/>
              <a:ext cx="798394" cy="81517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>
              <a:off x="8764487" y="3610883"/>
              <a:ext cx="1249907" cy="580884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flipV="1">
              <a:off x="10014394" y="3158800"/>
              <a:ext cx="1032681" cy="103296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V="1">
              <a:off x="10020081" y="1961209"/>
              <a:ext cx="1191903" cy="45464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H="1">
              <a:off x="11052762" y="1961209"/>
              <a:ext cx="159222" cy="119759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>
              <a:off x="9904075" y="1501451"/>
              <a:ext cx="116006" cy="91440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H="1" flipV="1">
              <a:off x="8417606" y="3605125"/>
              <a:ext cx="343470" cy="3202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8764487" y="1040840"/>
              <a:ext cx="346881" cy="475395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flipV="1">
              <a:off x="8423292" y="1040840"/>
              <a:ext cx="329821" cy="1568638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flipV="1">
              <a:off x="8761075" y="734546"/>
              <a:ext cx="1941393" cy="321931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 flipH="1">
              <a:off x="8411919" y="2609478"/>
              <a:ext cx="11374" cy="995647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2" name="Rectangle 191"/>
          <p:cNvSpPr/>
          <p:nvPr userDrawn="1"/>
        </p:nvSpPr>
        <p:spPr>
          <a:xfrm>
            <a:off x="11445923" y="1"/>
            <a:ext cx="373038" cy="25522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eaLnBrk="1" fontAlgn="auto" hangingPunct="1"/>
            <a:endParaRPr lang="en-US" sz="1800">
              <a:sym typeface="+mn-ea"/>
            </a:endParaRPr>
          </a:p>
        </p:txBody>
      </p:sp>
      <p:sp>
        <p:nvSpPr>
          <p:cNvPr id="193" name="Rectangle 192"/>
          <p:cNvSpPr/>
          <p:nvPr userDrawn="1"/>
        </p:nvSpPr>
        <p:spPr>
          <a:xfrm>
            <a:off x="11818961" y="1"/>
            <a:ext cx="373038" cy="255228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eaLnBrk="1" fontAlgn="auto" hangingPunct="1"/>
            <a:endParaRPr lang="en-US" sz="1800">
              <a:sym typeface="+mn-e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80707" y="395209"/>
            <a:ext cx="11617291" cy="29088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858527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8466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398405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6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9168343" y="269553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2"/>
          <p:cNvSpPr>
            <a:spLocks noGrp="1"/>
          </p:cNvSpPr>
          <p:nvPr>
            <p:ph type="pic" sz="quarter" idx="46" hasCustomPrompt="1"/>
          </p:nvPr>
        </p:nvSpPr>
        <p:spPr>
          <a:xfrm>
            <a:off x="729574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/>
          <p:cNvSpPr>
            <a:spLocks noGrp="1"/>
          </p:cNvSpPr>
          <p:nvPr>
            <p:ph type="pic" sz="quarter" idx="58" hasCustomPrompt="1"/>
          </p:nvPr>
        </p:nvSpPr>
        <p:spPr>
          <a:xfrm>
            <a:off x="8212091" y="1515298"/>
            <a:ext cx="3300639" cy="47801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제목 1"/>
          <p:cNvSpPr>
            <a:spLocks noGrp="1"/>
          </p:cNvSpPr>
          <p:nvPr>
            <p:ph type="title" hasCustomPrompt="1"/>
          </p:nvPr>
        </p:nvSpPr>
        <p:spPr>
          <a:xfrm>
            <a:off x="0" y="260648"/>
            <a:ext cx="12192000" cy="80179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2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ko-KR" altLang="en-US" sz="1350">
              <a:sym typeface="+mn-ea"/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ko-KR" altLang="en-US" sz="135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4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ko-KR" altLang="en-US" sz="135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711705" y="1637342"/>
            <a:ext cx="2232248" cy="5229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eaLnBrk="1" fontAlgn="auto" hangingPunct="1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You can Resize without losing quality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711705" y="2127655"/>
            <a:ext cx="2232248" cy="7382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eaLnBrk="1" fontAlgn="auto" hangingPunct="1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You can Change Fill Color &amp;</a:t>
            </a:r>
          </a:p>
          <a:p>
            <a:pPr eaLnBrk="1" fontAlgn="auto" hangingPunct="1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Line Color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721229" y="5808503"/>
            <a:ext cx="2232000" cy="3076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eaLnBrk="1" fontAlgn="auto" hangingPunct="1"/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www.allppt.com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1230" y="4450132"/>
            <a:ext cx="2717296" cy="13853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eaLnBrk="1" fontAlgn="auto" hangingPunct="1"/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  <a:sym typeface="+mn-ea"/>
              </a:rPr>
              <a:t>FREE </a:t>
            </a:r>
          </a:p>
          <a:p>
            <a:pPr eaLnBrk="1" fontAlgn="auto" hangingPunct="1"/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  <a:sym typeface="+mn-ea"/>
              </a:rPr>
              <a:t>PPT TEMPLATES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자유형: 도형 20"/>
          <p:cNvSpPr>
            <a:spLocks noGrp="1"/>
          </p:cNvSpPr>
          <p:nvPr>
            <p:ph type="pic" sz="quarter" idx="11" hasCustomPrompt="1"/>
          </p:nvPr>
        </p:nvSpPr>
        <p:spPr>
          <a:xfrm>
            <a:off x="8155574" y="296099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ct val="267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" name="자유형: 도형 21"/>
          <p:cNvSpPr>
            <a:spLocks noGrp="1"/>
          </p:cNvSpPr>
          <p:nvPr>
            <p:ph type="pic" sz="quarter" idx="12" hasCustomPrompt="1"/>
          </p:nvPr>
        </p:nvSpPr>
        <p:spPr>
          <a:xfrm>
            <a:off x="8155574" y="2891254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ct val="267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3" name="자유형: 도형 22"/>
          <p:cNvSpPr>
            <a:spLocks noGrp="1"/>
          </p:cNvSpPr>
          <p:nvPr>
            <p:ph type="pic" sz="quarter" idx="13" hasCustomPrompt="1"/>
          </p:nvPr>
        </p:nvSpPr>
        <p:spPr>
          <a:xfrm>
            <a:off x="5551710" y="2891254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ct val="267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자유형: 도형 19"/>
          <p:cNvSpPr>
            <a:spLocks noGrp="1"/>
          </p:cNvSpPr>
          <p:nvPr>
            <p:ph type="pic" sz="quarter" idx="10" hasCustomPrompt="1"/>
          </p:nvPr>
        </p:nvSpPr>
        <p:spPr>
          <a:xfrm>
            <a:off x="5551710" y="296099"/>
            <a:ext cx="3644538" cy="3666309"/>
          </a:xfrm>
          <a:custGeom>
            <a:avLst/>
            <a:gdLst>
              <a:gd name="connsiteX0" fmla="*/ 1171303 w 3644538"/>
              <a:gd name="connsiteY0" fmla="*/ 1323703 h 3666309"/>
              <a:gd name="connsiteX1" fmla="*/ 2342606 w 3644538"/>
              <a:gd name="connsiteY1" fmla="*/ 2495006 h 3666309"/>
              <a:gd name="connsiteX2" fmla="*/ 1171303 w 3644538"/>
              <a:gd name="connsiteY2" fmla="*/ 3666309 h 3666309"/>
              <a:gd name="connsiteX3" fmla="*/ 0 w 3644538"/>
              <a:gd name="connsiteY3" fmla="*/ 2495006 h 3666309"/>
              <a:gd name="connsiteX4" fmla="*/ 2473235 w 3644538"/>
              <a:gd name="connsiteY4" fmla="*/ 0 h 3666309"/>
              <a:gd name="connsiteX5" fmla="*/ 3644538 w 3644538"/>
              <a:gd name="connsiteY5" fmla="*/ 1171303 h 3666309"/>
              <a:gd name="connsiteX6" fmla="*/ 2473235 w 3644538"/>
              <a:gd name="connsiteY6" fmla="*/ 2342606 h 3666309"/>
              <a:gd name="connsiteX7" fmla="*/ 1301932 w 3644538"/>
              <a:gd name="connsiteY7" fmla="*/ 1171303 h 366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538" h="3666309">
                <a:moveTo>
                  <a:pt x="1171303" y="1323703"/>
                </a:moveTo>
                <a:lnTo>
                  <a:pt x="2342606" y="2495006"/>
                </a:lnTo>
                <a:lnTo>
                  <a:pt x="1171303" y="3666309"/>
                </a:lnTo>
                <a:lnTo>
                  <a:pt x="0" y="2495006"/>
                </a:lnTo>
                <a:close/>
                <a:moveTo>
                  <a:pt x="2473235" y="0"/>
                </a:moveTo>
                <a:lnTo>
                  <a:pt x="3644538" y="1171303"/>
                </a:lnTo>
                <a:lnTo>
                  <a:pt x="2473235" y="2342606"/>
                </a:lnTo>
                <a:lnTo>
                  <a:pt x="1301932" y="11713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ct val="267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그림 개체 틀 23"/>
          <p:cNvSpPr>
            <a:spLocks noGrp="1"/>
          </p:cNvSpPr>
          <p:nvPr>
            <p:ph type="pic" sz="quarter" idx="10" hasCustomPrompt="1"/>
          </p:nvPr>
        </p:nvSpPr>
        <p:spPr>
          <a:xfrm>
            <a:off x="3" y="3255649"/>
            <a:ext cx="11904055" cy="3602353"/>
          </a:xfrm>
          <a:custGeom>
            <a:avLst/>
            <a:gdLst>
              <a:gd name="connsiteX0" fmla="*/ 11582341 w 11904055"/>
              <a:gd name="connsiteY0" fmla="*/ 2503750 h 3602353"/>
              <a:gd name="connsiteX1" fmla="*/ 11769730 w 11904055"/>
              <a:gd name="connsiteY1" fmla="*/ 2573468 h 3602353"/>
              <a:gd name="connsiteX2" fmla="*/ 11833752 w 11904055"/>
              <a:gd name="connsiteY2" fmla="*/ 3052873 h 3602353"/>
              <a:gd name="connsiteX3" fmla="*/ 11413744 w 11904055"/>
              <a:gd name="connsiteY3" fmla="*/ 3602352 h 3602353"/>
              <a:gd name="connsiteX4" fmla="*/ 10552808 w 11904055"/>
              <a:gd name="connsiteY4" fmla="*/ 3602352 h 3602353"/>
              <a:gd name="connsiteX5" fmla="*/ 11290325 w 11904055"/>
              <a:gd name="connsiteY5" fmla="*/ 2637490 h 3602353"/>
              <a:gd name="connsiteX6" fmla="*/ 11582341 w 11904055"/>
              <a:gd name="connsiteY6" fmla="*/ 2503750 h 3602353"/>
              <a:gd name="connsiteX7" fmla="*/ 10782012 w 11904055"/>
              <a:gd name="connsiteY7" fmla="*/ 2174396 h 3602353"/>
              <a:gd name="connsiteX8" fmla="*/ 10969399 w 11904055"/>
              <a:gd name="connsiteY8" fmla="*/ 2244113 h 3602353"/>
              <a:gd name="connsiteX9" fmla="*/ 11033422 w 11904055"/>
              <a:gd name="connsiteY9" fmla="*/ 2723518 h 3602353"/>
              <a:gd name="connsiteX10" fmla="*/ 10361662 w 11904055"/>
              <a:gd name="connsiteY10" fmla="*/ 3602352 h 3602353"/>
              <a:gd name="connsiteX11" fmla="*/ 9500727 w 11904055"/>
              <a:gd name="connsiteY11" fmla="*/ 3602352 h 3602353"/>
              <a:gd name="connsiteX12" fmla="*/ 10489995 w 11904055"/>
              <a:gd name="connsiteY12" fmla="*/ 2308135 h 3602353"/>
              <a:gd name="connsiteX13" fmla="*/ 10782012 w 11904055"/>
              <a:gd name="connsiteY13" fmla="*/ 2174396 h 3602353"/>
              <a:gd name="connsiteX14" fmla="*/ 1691966 w 11904055"/>
              <a:gd name="connsiteY14" fmla="*/ 1637118 h 3602353"/>
              <a:gd name="connsiteX15" fmla="*/ 1879354 w 11904055"/>
              <a:gd name="connsiteY15" fmla="*/ 1706836 h 3602353"/>
              <a:gd name="connsiteX16" fmla="*/ 1943376 w 11904055"/>
              <a:gd name="connsiteY16" fmla="*/ 2186241 h 3602353"/>
              <a:gd name="connsiteX17" fmla="*/ 860935 w 11904055"/>
              <a:gd name="connsiteY17" fmla="*/ 3602352 h 3602353"/>
              <a:gd name="connsiteX18" fmla="*/ 0 w 11904055"/>
              <a:gd name="connsiteY18" fmla="*/ 3602352 h 3602353"/>
              <a:gd name="connsiteX19" fmla="*/ 0 w 11904055"/>
              <a:gd name="connsiteY19" fmla="*/ 3602351 h 3602353"/>
              <a:gd name="connsiteX20" fmla="*/ 1399949 w 11904055"/>
              <a:gd name="connsiteY20" fmla="*/ 1770858 h 3602353"/>
              <a:gd name="connsiteX21" fmla="*/ 1691966 w 11904055"/>
              <a:gd name="connsiteY21" fmla="*/ 1637118 h 3602353"/>
              <a:gd name="connsiteX22" fmla="*/ 8108140 w 11904055"/>
              <a:gd name="connsiteY22" fmla="*/ 1412767 h 3602353"/>
              <a:gd name="connsiteX23" fmla="*/ 8295528 w 11904055"/>
              <a:gd name="connsiteY23" fmla="*/ 1482484 h 3602353"/>
              <a:gd name="connsiteX24" fmla="*/ 8359550 w 11904055"/>
              <a:gd name="connsiteY24" fmla="*/ 1961890 h 3602353"/>
              <a:gd name="connsiteX25" fmla="*/ 7105620 w 11904055"/>
              <a:gd name="connsiteY25" fmla="*/ 3602352 h 3602353"/>
              <a:gd name="connsiteX26" fmla="*/ 6244685 w 11904055"/>
              <a:gd name="connsiteY26" fmla="*/ 3602352 h 3602353"/>
              <a:gd name="connsiteX27" fmla="*/ 7816123 w 11904055"/>
              <a:gd name="connsiteY27" fmla="*/ 1546506 h 3602353"/>
              <a:gd name="connsiteX28" fmla="*/ 8108140 w 11904055"/>
              <a:gd name="connsiteY28" fmla="*/ 1412767 h 3602353"/>
              <a:gd name="connsiteX29" fmla="*/ 9385014 w 11904055"/>
              <a:gd name="connsiteY29" fmla="*/ 1161427 h 3602353"/>
              <a:gd name="connsiteX30" fmla="*/ 9572402 w 11904055"/>
              <a:gd name="connsiteY30" fmla="*/ 1231145 h 3602353"/>
              <a:gd name="connsiteX31" fmla="*/ 9636423 w 11904055"/>
              <a:gd name="connsiteY31" fmla="*/ 1710549 h 3602353"/>
              <a:gd name="connsiteX32" fmla="*/ 8190375 w 11904055"/>
              <a:gd name="connsiteY32" fmla="*/ 3602352 h 3602353"/>
              <a:gd name="connsiteX33" fmla="*/ 7329441 w 11904055"/>
              <a:gd name="connsiteY33" fmla="*/ 3602352 h 3602353"/>
              <a:gd name="connsiteX34" fmla="*/ 9092997 w 11904055"/>
              <a:gd name="connsiteY34" fmla="*/ 1295167 h 3602353"/>
              <a:gd name="connsiteX35" fmla="*/ 9385014 w 11904055"/>
              <a:gd name="connsiteY35" fmla="*/ 1161427 h 3602353"/>
              <a:gd name="connsiteX36" fmla="*/ 3104652 w 11904055"/>
              <a:gd name="connsiteY36" fmla="*/ 1140248 h 3602353"/>
              <a:gd name="connsiteX37" fmla="*/ 3292040 w 11904055"/>
              <a:gd name="connsiteY37" fmla="*/ 1209966 h 3602353"/>
              <a:gd name="connsiteX38" fmla="*/ 3356063 w 11904055"/>
              <a:gd name="connsiteY38" fmla="*/ 1689371 h 3602353"/>
              <a:gd name="connsiteX39" fmla="*/ 1893826 w 11904055"/>
              <a:gd name="connsiteY39" fmla="*/ 3602352 h 3602353"/>
              <a:gd name="connsiteX40" fmla="*/ 1032889 w 11904055"/>
              <a:gd name="connsiteY40" fmla="*/ 3602352 h 3602353"/>
              <a:gd name="connsiteX41" fmla="*/ 2812635 w 11904055"/>
              <a:gd name="connsiteY41" fmla="*/ 1273988 h 3602353"/>
              <a:gd name="connsiteX42" fmla="*/ 3104652 w 11904055"/>
              <a:gd name="connsiteY42" fmla="*/ 1140248 h 3602353"/>
              <a:gd name="connsiteX43" fmla="*/ 10527184 w 11904055"/>
              <a:gd name="connsiteY43" fmla="*/ 1087492 h 3602353"/>
              <a:gd name="connsiteX44" fmla="*/ 10714572 w 11904055"/>
              <a:gd name="connsiteY44" fmla="*/ 1157209 h 3602353"/>
              <a:gd name="connsiteX45" fmla="*/ 10778593 w 11904055"/>
              <a:gd name="connsiteY45" fmla="*/ 1636614 h 3602353"/>
              <a:gd name="connsiteX46" fmla="*/ 9276031 w 11904055"/>
              <a:gd name="connsiteY46" fmla="*/ 3602352 h 3602353"/>
              <a:gd name="connsiteX47" fmla="*/ 8415095 w 11904055"/>
              <a:gd name="connsiteY47" fmla="*/ 3602352 h 3602353"/>
              <a:gd name="connsiteX48" fmla="*/ 10235167 w 11904055"/>
              <a:gd name="connsiteY48" fmla="*/ 1221231 h 3602353"/>
              <a:gd name="connsiteX49" fmla="*/ 10527184 w 11904055"/>
              <a:gd name="connsiteY49" fmla="*/ 1087492 h 3602353"/>
              <a:gd name="connsiteX50" fmla="*/ 4425492 w 11904055"/>
              <a:gd name="connsiteY50" fmla="*/ 821528 h 3602353"/>
              <a:gd name="connsiteX51" fmla="*/ 4612880 w 11904055"/>
              <a:gd name="connsiteY51" fmla="*/ 891246 h 3602353"/>
              <a:gd name="connsiteX52" fmla="*/ 4676903 w 11904055"/>
              <a:gd name="connsiteY52" fmla="*/ 1370650 h 3602353"/>
              <a:gd name="connsiteX53" fmla="*/ 2971045 w 11904055"/>
              <a:gd name="connsiteY53" fmla="*/ 3602352 h 3602353"/>
              <a:gd name="connsiteX54" fmla="*/ 2228075 w 11904055"/>
              <a:gd name="connsiteY54" fmla="*/ 3602352 h 3602353"/>
              <a:gd name="connsiteX55" fmla="*/ 2235176 w 11904055"/>
              <a:gd name="connsiteY55" fmla="*/ 3482988 h 3602353"/>
              <a:gd name="connsiteX56" fmla="*/ 2294666 w 11904055"/>
              <a:gd name="connsiteY56" fmla="*/ 3360904 h 3602353"/>
              <a:gd name="connsiteX57" fmla="*/ 4133476 w 11904055"/>
              <a:gd name="connsiteY57" fmla="*/ 955268 h 3602353"/>
              <a:gd name="connsiteX58" fmla="*/ 4425492 w 11904055"/>
              <a:gd name="connsiteY58" fmla="*/ 821528 h 3602353"/>
              <a:gd name="connsiteX59" fmla="*/ 5787281 w 11904055"/>
              <a:gd name="connsiteY59" fmla="*/ 372647 h 3602353"/>
              <a:gd name="connsiteX60" fmla="*/ 5974669 w 11904055"/>
              <a:gd name="connsiteY60" fmla="*/ 442365 h 3602353"/>
              <a:gd name="connsiteX61" fmla="*/ 6038692 w 11904055"/>
              <a:gd name="connsiteY61" fmla="*/ 921770 h 3602353"/>
              <a:gd name="connsiteX62" fmla="*/ 3989720 w 11904055"/>
              <a:gd name="connsiteY62" fmla="*/ 3602352 h 3602353"/>
              <a:gd name="connsiteX63" fmla="*/ 3227852 w 11904055"/>
              <a:gd name="connsiteY63" fmla="*/ 3602353 h 3602353"/>
              <a:gd name="connsiteX64" fmla="*/ 3233358 w 11904055"/>
              <a:gd name="connsiteY64" fmla="*/ 3509800 h 3602353"/>
              <a:gd name="connsiteX65" fmla="*/ 3292848 w 11904055"/>
              <a:gd name="connsiteY65" fmla="*/ 3387715 h 3602353"/>
              <a:gd name="connsiteX66" fmla="*/ 5495264 w 11904055"/>
              <a:gd name="connsiteY66" fmla="*/ 506388 h 3602353"/>
              <a:gd name="connsiteX67" fmla="*/ 5787281 w 11904055"/>
              <a:gd name="connsiteY67" fmla="*/ 372647 h 3602353"/>
              <a:gd name="connsiteX68" fmla="*/ 6896315 w 11904055"/>
              <a:gd name="connsiteY68" fmla="*/ 289347 h 3602353"/>
              <a:gd name="connsiteX69" fmla="*/ 7083704 w 11904055"/>
              <a:gd name="connsiteY69" fmla="*/ 359064 h 3602353"/>
              <a:gd name="connsiteX70" fmla="*/ 7147725 w 11904055"/>
              <a:gd name="connsiteY70" fmla="*/ 838469 h 3602353"/>
              <a:gd name="connsiteX71" fmla="*/ 5035081 w 11904055"/>
              <a:gd name="connsiteY71" fmla="*/ 3602353 h 3602353"/>
              <a:gd name="connsiteX72" fmla="*/ 4174147 w 11904055"/>
              <a:gd name="connsiteY72" fmla="*/ 3602352 h 3602353"/>
              <a:gd name="connsiteX73" fmla="*/ 6604298 w 11904055"/>
              <a:gd name="connsiteY73" fmla="*/ 423088 h 3602353"/>
              <a:gd name="connsiteX74" fmla="*/ 6896315 w 11904055"/>
              <a:gd name="connsiteY74" fmla="*/ 289347 h 3602353"/>
              <a:gd name="connsiteX75" fmla="*/ 8134781 w 11904055"/>
              <a:gd name="connsiteY75" fmla="*/ 587 h 3602353"/>
              <a:gd name="connsiteX76" fmla="*/ 8322169 w 11904055"/>
              <a:gd name="connsiteY76" fmla="*/ 70304 h 3602353"/>
              <a:gd name="connsiteX77" fmla="*/ 8386192 w 11904055"/>
              <a:gd name="connsiteY77" fmla="*/ 549710 h 3602353"/>
              <a:gd name="connsiteX78" fmla="*/ 6052827 w 11904055"/>
              <a:gd name="connsiteY78" fmla="*/ 3602352 h 3602353"/>
              <a:gd name="connsiteX79" fmla="*/ 5191892 w 11904055"/>
              <a:gd name="connsiteY79" fmla="*/ 3602352 h 3602353"/>
              <a:gd name="connsiteX80" fmla="*/ 7842765 w 11904055"/>
              <a:gd name="connsiteY80" fmla="*/ 134328 h 3602353"/>
              <a:gd name="connsiteX81" fmla="*/ 8134781 w 11904055"/>
              <a:gd name="connsiteY81" fmla="*/ 587 h 360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1904055" h="3602353">
                <a:moveTo>
                  <a:pt x="11582341" y="2503750"/>
                </a:moveTo>
                <a:cubicBezTo>
                  <a:pt x="11648102" y="2507602"/>
                  <a:pt x="11713456" y="2530454"/>
                  <a:pt x="11769730" y="2573468"/>
                </a:cubicBezTo>
                <a:cubicBezTo>
                  <a:pt x="11919793" y="2688173"/>
                  <a:pt x="11948456" y="2902810"/>
                  <a:pt x="11833752" y="3052873"/>
                </a:cubicBezTo>
                <a:lnTo>
                  <a:pt x="11413744" y="3602352"/>
                </a:lnTo>
                <a:lnTo>
                  <a:pt x="10552808" y="3602352"/>
                </a:lnTo>
                <a:lnTo>
                  <a:pt x="11290325" y="2637490"/>
                </a:lnTo>
                <a:cubicBezTo>
                  <a:pt x="11362015" y="2543701"/>
                  <a:pt x="11472742" y="2497333"/>
                  <a:pt x="11582341" y="2503750"/>
                </a:cubicBezTo>
                <a:close/>
                <a:moveTo>
                  <a:pt x="10782012" y="2174396"/>
                </a:moveTo>
                <a:cubicBezTo>
                  <a:pt x="10847772" y="2178246"/>
                  <a:pt x="10913126" y="2201099"/>
                  <a:pt x="10969399" y="2244113"/>
                </a:cubicBezTo>
                <a:cubicBezTo>
                  <a:pt x="11119462" y="2358818"/>
                  <a:pt x="11148126" y="2573455"/>
                  <a:pt x="11033422" y="2723518"/>
                </a:cubicBezTo>
                <a:lnTo>
                  <a:pt x="10361662" y="3602352"/>
                </a:lnTo>
                <a:lnTo>
                  <a:pt x="9500727" y="3602352"/>
                </a:lnTo>
                <a:lnTo>
                  <a:pt x="10489995" y="2308135"/>
                </a:lnTo>
                <a:cubicBezTo>
                  <a:pt x="10561685" y="2214346"/>
                  <a:pt x="10672411" y="2167978"/>
                  <a:pt x="10782012" y="2174396"/>
                </a:cubicBezTo>
                <a:close/>
                <a:moveTo>
                  <a:pt x="1691966" y="1637118"/>
                </a:moveTo>
                <a:cubicBezTo>
                  <a:pt x="1757726" y="1640968"/>
                  <a:pt x="1823080" y="1663822"/>
                  <a:pt x="1879354" y="1706836"/>
                </a:cubicBezTo>
                <a:cubicBezTo>
                  <a:pt x="2029417" y="1821540"/>
                  <a:pt x="2058080" y="2036178"/>
                  <a:pt x="1943376" y="2186241"/>
                </a:cubicBezTo>
                <a:lnTo>
                  <a:pt x="860935" y="3602352"/>
                </a:lnTo>
                <a:lnTo>
                  <a:pt x="0" y="3602352"/>
                </a:lnTo>
                <a:lnTo>
                  <a:pt x="0" y="3602351"/>
                </a:lnTo>
                <a:lnTo>
                  <a:pt x="1399949" y="1770858"/>
                </a:lnTo>
                <a:cubicBezTo>
                  <a:pt x="1471639" y="1677069"/>
                  <a:pt x="1582366" y="1630701"/>
                  <a:pt x="1691966" y="1637118"/>
                </a:cubicBezTo>
                <a:close/>
                <a:moveTo>
                  <a:pt x="8108140" y="1412767"/>
                </a:moveTo>
                <a:cubicBezTo>
                  <a:pt x="8173900" y="1416618"/>
                  <a:pt x="8239254" y="1439471"/>
                  <a:pt x="8295528" y="1482484"/>
                </a:cubicBezTo>
                <a:cubicBezTo>
                  <a:pt x="8445591" y="1597188"/>
                  <a:pt x="8474254" y="1811827"/>
                  <a:pt x="8359550" y="1961890"/>
                </a:cubicBezTo>
                <a:lnTo>
                  <a:pt x="7105620" y="3602352"/>
                </a:lnTo>
                <a:lnTo>
                  <a:pt x="6244685" y="3602352"/>
                </a:lnTo>
                <a:lnTo>
                  <a:pt x="7816123" y="1546506"/>
                </a:lnTo>
                <a:cubicBezTo>
                  <a:pt x="7887814" y="1452716"/>
                  <a:pt x="7998540" y="1406349"/>
                  <a:pt x="8108140" y="1412767"/>
                </a:cubicBezTo>
                <a:close/>
                <a:moveTo>
                  <a:pt x="9385014" y="1161427"/>
                </a:moveTo>
                <a:cubicBezTo>
                  <a:pt x="9450774" y="1165277"/>
                  <a:pt x="9516128" y="1188130"/>
                  <a:pt x="9572402" y="1231145"/>
                </a:cubicBezTo>
                <a:cubicBezTo>
                  <a:pt x="9722465" y="1345849"/>
                  <a:pt x="9751129" y="1560486"/>
                  <a:pt x="9636423" y="1710549"/>
                </a:cubicBezTo>
                <a:lnTo>
                  <a:pt x="8190375" y="3602352"/>
                </a:lnTo>
                <a:lnTo>
                  <a:pt x="7329441" y="3602352"/>
                </a:lnTo>
                <a:lnTo>
                  <a:pt x="9092997" y="1295167"/>
                </a:lnTo>
                <a:cubicBezTo>
                  <a:pt x="9164687" y="1201377"/>
                  <a:pt x="9275414" y="1155009"/>
                  <a:pt x="9385014" y="1161427"/>
                </a:cubicBezTo>
                <a:close/>
                <a:moveTo>
                  <a:pt x="3104652" y="1140248"/>
                </a:moveTo>
                <a:cubicBezTo>
                  <a:pt x="3170412" y="1144098"/>
                  <a:pt x="3235766" y="1166952"/>
                  <a:pt x="3292040" y="1209966"/>
                </a:cubicBezTo>
                <a:cubicBezTo>
                  <a:pt x="3442103" y="1324671"/>
                  <a:pt x="3470767" y="1539308"/>
                  <a:pt x="3356063" y="1689371"/>
                </a:cubicBezTo>
                <a:lnTo>
                  <a:pt x="1893826" y="3602352"/>
                </a:lnTo>
                <a:lnTo>
                  <a:pt x="1032889" y="3602352"/>
                </a:lnTo>
                <a:lnTo>
                  <a:pt x="2812635" y="1273988"/>
                </a:lnTo>
                <a:cubicBezTo>
                  <a:pt x="2884326" y="1180199"/>
                  <a:pt x="2995052" y="1133831"/>
                  <a:pt x="3104652" y="1140248"/>
                </a:cubicBezTo>
                <a:close/>
                <a:moveTo>
                  <a:pt x="10527184" y="1087492"/>
                </a:moveTo>
                <a:cubicBezTo>
                  <a:pt x="10592944" y="1091342"/>
                  <a:pt x="10658298" y="1114195"/>
                  <a:pt x="10714572" y="1157209"/>
                </a:cubicBezTo>
                <a:cubicBezTo>
                  <a:pt x="10864635" y="1271913"/>
                  <a:pt x="10893299" y="1486551"/>
                  <a:pt x="10778593" y="1636614"/>
                </a:cubicBezTo>
                <a:lnTo>
                  <a:pt x="9276031" y="3602352"/>
                </a:lnTo>
                <a:lnTo>
                  <a:pt x="8415095" y="3602352"/>
                </a:lnTo>
                <a:lnTo>
                  <a:pt x="10235167" y="1221231"/>
                </a:lnTo>
                <a:cubicBezTo>
                  <a:pt x="10306857" y="1127442"/>
                  <a:pt x="10417583" y="1081074"/>
                  <a:pt x="10527184" y="1087492"/>
                </a:cubicBezTo>
                <a:close/>
                <a:moveTo>
                  <a:pt x="4425492" y="821528"/>
                </a:moveTo>
                <a:cubicBezTo>
                  <a:pt x="4491251" y="825379"/>
                  <a:pt x="4556607" y="848231"/>
                  <a:pt x="4612880" y="891246"/>
                </a:cubicBezTo>
                <a:cubicBezTo>
                  <a:pt x="4762943" y="1005950"/>
                  <a:pt x="4791607" y="1220588"/>
                  <a:pt x="4676903" y="1370650"/>
                </a:cubicBezTo>
                <a:lnTo>
                  <a:pt x="2971045" y="3602352"/>
                </a:lnTo>
                <a:lnTo>
                  <a:pt x="2228075" y="3602352"/>
                </a:lnTo>
                <a:lnTo>
                  <a:pt x="2235176" y="3482988"/>
                </a:lnTo>
                <a:cubicBezTo>
                  <a:pt x="2246274" y="3439971"/>
                  <a:pt x="2265990" y="3398420"/>
                  <a:pt x="2294666" y="3360904"/>
                </a:cubicBezTo>
                <a:lnTo>
                  <a:pt x="4133476" y="955268"/>
                </a:lnTo>
                <a:cubicBezTo>
                  <a:pt x="4205166" y="861479"/>
                  <a:pt x="4315892" y="815111"/>
                  <a:pt x="4425492" y="821528"/>
                </a:cubicBezTo>
                <a:close/>
                <a:moveTo>
                  <a:pt x="5787281" y="372647"/>
                </a:moveTo>
                <a:cubicBezTo>
                  <a:pt x="5853041" y="376498"/>
                  <a:pt x="5918396" y="399351"/>
                  <a:pt x="5974669" y="442365"/>
                </a:cubicBezTo>
                <a:cubicBezTo>
                  <a:pt x="6124732" y="557070"/>
                  <a:pt x="6153396" y="771707"/>
                  <a:pt x="6038692" y="921770"/>
                </a:cubicBezTo>
                <a:lnTo>
                  <a:pt x="3989720" y="3602352"/>
                </a:lnTo>
                <a:lnTo>
                  <a:pt x="3227852" y="3602353"/>
                </a:lnTo>
                <a:lnTo>
                  <a:pt x="3233358" y="3509800"/>
                </a:lnTo>
                <a:cubicBezTo>
                  <a:pt x="3244456" y="3466782"/>
                  <a:pt x="3264173" y="3425231"/>
                  <a:pt x="3292848" y="3387715"/>
                </a:cubicBezTo>
                <a:lnTo>
                  <a:pt x="5495264" y="506388"/>
                </a:lnTo>
                <a:cubicBezTo>
                  <a:pt x="5566956" y="412598"/>
                  <a:pt x="5677682" y="366230"/>
                  <a:pt x="5787281" y="372647"/>
                </a:cubicBezTo>
                <a:close/>
                <a:moveTo>
                  <a:pt x="6896315" y="289347"/>
                </a:moveTo>
                <a:cubicBezTo>
                  <a:pt x="6962075" y="293197"/>
                  <a:pt x="7027430" y="316050"/>
                  <a:pt x="7083704" y="359064"/>
                </a:cubicBezTo>
                <a:cubicBezTo>
                  <a:pt x="7233766" y="473768"/>
                  <a:pt x="7262430" y="688406"/>
                  <a:pt x="7147725" y="838469"/>
                </a:cubicBezTo>
                <a:lnTo>
                  <a:pt x="5035081" y="3602353"/>
                </a:lnTo>
                <a:lnTo>
                  <a:pt x="4174147" y="3602352"/>
                </a:lnTo>
                <a:lnTo>
                  <a:pt x="6604298" y="423088"/>
                </a:lnTo>
                <a:cubicBezTo>
                  <a:pt x="6675989" y="329298"/>
                  <a:pt x="6786715" y="282930"/>
                  <a:pt x="6896315" y="289347"/>
                </a:cubicBezTo>
                <a:close/>
                <a:moveTo>
                  <a:pt x="8134781" y="587"/>
                </a:moveTo>
                <a:cubicBezTo>
                  <a:pt x="8200542" y="4437"/>
                  <a:pt x="8265896" y="27291"/>
                  <a:pt x="8322169" y="70304"/>
                </a:cubicBezTo>
                <a:cubicBezTo>
                  <a:pt x="8472232" y="185009"/>
                  <a:pt x="8500896" y="399647"/>
                  <a:pt x="8386192" y="549710"/>
                </a:cubicBezTo>
                <a:lnTo>
                  <a:pt x="6052827" y="3602352"/>
                </a:lnTo>
                <a:lnTo>
                  <a:pt x="5191892" y="3602352"/>
                </a:lnTo>
                <a:lnTo>
                  <a:pt x="7842765" y="134328"/>
                </a:lnTo>
                <a:cubicBezTo>
                  <a:pt x="7914455" y="40538"/>
                  <a:pt x="8025182" y="-5830"/>
                  <a:pt x="8134781" y="5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ct val="267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ko-KR" altLang="en-US" sz="1800">
              <a:sym typeface="+mn-ea"/>
            </a:endParaRPr>
          </a:p>
        </p:txBody>
      </p:sp>
      <p:sp>
        <p:nvSpPr>
          <p:cNvPr id="2" name="그림 개체 틀 8"/>
          <p:cNvSpPr>
            <a:spLocks noGrp="1"/>
          </p:cNvSpPr>
          <p:nvPr>
            <p:ph type="pic" sz="quarter" idx="10" hasCustomPrompt="1"/>
          </p:nvPr>
        </p:nvSpPr>
        <p:spPr>
          <a:xfrm>
            <a:off x="635727" y="642258"/>
            <a:ext cx="10920548" cy="55734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ct val="267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5"/>
          <p:cNvSpPr>
            <a:spLocks noGrp="1"/>
          </p:cNvSpPr>
          <p:nvPr>
            <p:ph type="pic" sz="quarter" idx="12" hasCustomPrompt="1"/>
          </p:nvPr>
        </p:nvSpPr>
        <p:spPr>
          <a:xfrm>
            <a:off x="2038350" y="0"/>
            <a:ext cx="4057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ct val="267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20383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ko-KR" altLang="en-US" sz="1800">
              <a:sym typeface="+mn-ea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1852" y="653142"/>
            <a:ext cx="4454434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705502" y="2576900"/>
            <a:ext cx="4454434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2183677" y="4500658"/>
            <a:ext cx="4454434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2121" y="239718"/>
            <a:ext cx="10365316" cy="6889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3"/>
            <a:ext cx="10972800" cy="4830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BC55A9CF-8CFA-46F2-8B7B-904A6651053E}" type="datetime13">
              <a:rPr lang="fa-IR" smtClean="0"/>
              <a:t>9-سپتامبر-26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fa-IR"/>
              <a:t>گزارش بخشهای روانپزشکی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2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09AC99B-A532-41E1-8154-2B2F8B285D77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Freeform: Shape 9"/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eaLnBrk="1" fontAlgn="auto" hangingPunct="1"/>
            <a:endParaRPr lang="ko-KR" altLang="en-US" sz="1350" dirty="0">
              <a:sym typeface="+mn-ea"/>
            </a:endParaRPr>
          </a:p>
        </p:txBody>
      </p:sp>
      <p:sp>
        <p:nvSpPr>
          <p:cNvPr id="8" name="Freeform: Shape 7"/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eaLnBrk="1" fontAlgn="auto" hangingPunct="1"/>
            <a:endParaRPr lang="ko-KR" altLang="en-US" sz="1350">
              <a:sym typeface="+mn-e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gradFill>
          <a:gsLst>
            <a:gs pos="0">
              <a:schemeClr val="accent2">
                <a:lumMod val="90000"/>
                <a:lumOff val="1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25000">
              <a:srgbClr val="84CFD2">
                <a:lumMod val="60000"/>
                <a:lumOff val="40000"/>
              </a:srgbClr>
            </a:gs>
            <a:gs pos="75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/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eaLnBrk="1" fontAlgn="auto" hangingPunct="1"/>
            <a:endParaRPr lang="ko-KR" altLang="en-US" sz="1350" dirty="0">
              <a:sym typeface="+mn-ea"/>
            </a:endParaRPr>
          </a:p>
        </p:txBody>
      </p:sp>
      <p:sp>
        <p:nvSpPr>
          <p:cNvPr id="3" name="Freeform: Shape 2"/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eaLnBrk="1" fontAlgn="auto" hangingPunct="1"/>
            <a:endParaRPr lang="ko-KR" altLang="en-US" sz="1350">
              <a:sym typeface="+mn-ea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41552" y="339510"/>
            <a:ext cx="875517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25000">
                <a:srgbClr val="84CFD2">
                  <a:lumMod val="60000"/>
                  <a:lumOff val="40000"/>
                </a:srgbClr>
              </a:gs>
              <a:gs pos="75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90000"/>
                  <a:lumOff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en-US" sz="1800">
              <a:sym typeface="+mn-ea"/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52534" y="5315742"/>
            <a:ext cx="1345500" cy="1533206"/>
            <a:chOff x="35636" y="1136215"/>
            <a:chExt cx="2624846" cy="2991029"/>
          </a:xfrm>
        </p:grpSpPr>
        <p:sp>
          <p:nvSpPr>
            <p:cNvPr id="5" name="Freeform: Shape 4"/>
            <p:cNvSpPr/>
            <p:nvPr/>
          </p:nvSpPr>
          <p:spPr>
            <a:xfrm>
              <a:off x="1134977" y="1170148"/>
              <a:ext cx="1525505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pPr lvl="0" eaLnBrk="1" fontAlgn="auto" hangingPunct="1"/>
              <a:endParaRPr lang="en-US" sz="1350">
                <a:latin typeface="+mn-lt"/>
                <a:sym typeface="+mn-ea"/>
              </a:endParaRPr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35636" y="1136215"/>
              <a:ext cx="1113712" cy="2991028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pPr lvl="0" eaLnBrk="1" fontAlgn="auto" hangingPunct="1"/>
              <a:endParaRPr lang="en-US" sz="1350">
                <a:latin typeface="+mn-lt"/>
                <a:sym typeface="+mn-ea"/>
              </a:endParaRPr>
            </a:p>
          </p:txBody>
        </p:sp>
      </p:grpSp>
      <p:grpSp>
        <p:nvGrpSpPr>
          <p:cNvPr id="7" name="Group 6"/>
          <p:cNvGrpSpPr/>
          <p:nvPr userDrawn="1"/>
        </p:nvGrpSpPr>
        <p:grpSpPr>
          <a:xfrm>
            <a:off x="719764" y="5726143"/>
            <a:ext cx="973739" cy="1122804"/>
            <a:chOff x="276796" y="1136215"/>
            <a:chExt cx="2593938" cy="2991029"/>
          </a:xfrm>
        </p:grpSpPr>
        <p:sp>
          <p:nvSpPr>
            <p:cNvPr id="8" name="Freeform: Shape 7"/>
            <p:cNvSpPr/>
            <p:nvPr/>
          </p:nvSpPr>
          <p:spPr>
            <a:xfrm>
              <a:off x="1345231" y="1170148"/>
              <a:ext cx="1525503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pPr lvl="0" eaLnBrk="1" fontAlgn="auto" hangingPunct="1"/>
              <a:endParaRPr lang="en-US" sz="1350">
                <a:latin typeface="+mn-lt"/>
                <a:sym typeface="+mn-ea"/>
              </a:endParaRPr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276796" y="1136215"/>
              <a:ext cx="1113713" cy="2991029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pPr lvl="0" eaLnBrk="1" fontAlgn="auto" hangingPunct="1"/>
              <a:endParaRPr lang="en-US" sz="1350">
                <a:latin typeface="+mn-lt"/>
                <a:sym typeface="+mn-ea"/>
              </a:endParaRPr>
            </a:p>
          </p:txBody>
        </p:sp>
      </p:grpSp>
      <p:sp>
        <p:nvSpPr>
          <p:cNvPr id="53" name="Rectangle 52"/>
          <p:cNvSpPr/>
          <p:nvPr userDrawn="1"/>
        </p:nvSpPr>
        <p:spPr>
          <a:xfrm>
            <a:off x="2825392" y="0"/>
            <a:ext cx="9366607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en-US" sz="1800">
              <a:sym typeface="+mn-ea"/>
            </a:endParaRPr>
          </a:p>
        </p:txBody>
      </p:sp>
      <p:grpSp>
        <p:nvGrpSpPr>
          <p:cNvPr id="54" name="Group 53"/>
          <p:cNvGrpSpPr/>
          <p:nvPr userDrawn="1"/>
        </p:nvGrpSpPr>
        <p:grpSpPr>
          <a:xfrm>
            <a:off x="816240" y="3199974"/>
            <a:ext cx="1505538" cy="2566050"/>
            <a:chOff x="11521621" y="1903133"/>
            <a:chExt cx="2494544" cy="4251720"/>
          </a:xfrm>
        </p:grpSpPr>
        <p:sp>
          <p:nvSpPr>
            <p:cNvPr id="55" name="Freeform: Shape 54"/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-1" fmla="*/ 417713 w 666025"/>
                <a:gd name="connsiteY0-2" fmla="*/ 1803 h 1312853"/>
                <a:gd name="connsiteX1-3" fmla="*/ 648776 w 666025"/>
                <a:gd name="connsiteY1-4" fmla="*/ 158461 h 1312853"/>
                <a:gd name="connsiteX2-5" fmla="*/ 666025 w 666025"/>
                <a:gd name="connsiteY2-6" fmla="*/ 133883 h 1312853"/>
                <a:gd name="connsiteX3-7" fmla="*/ 666025 w 666025"/>
                <a:gd name="connsiteY3-8" fmla="*/ 1307251 h 1312853"/>
                <a:gd name="connsiteX4-9" fmla="*/ 657567 w 666025"/>
                <a:gd name="connsiteY4-10" fmla="*/ 1312853 h 1312853"/>
                <a:gd name="connsiteX5-11" fmla="*/ 417713 w 666025"/>
                <a:gd name="connsiteY5-12" fmla="*/ 1803 h 1312853"/>
                <a:gd name="connsiteX0-13" fmla="*/ 417713 w 666025"/>
                <a:gd name="connsiteY0-14" fmla="*/ 1803 h 1312853"/>
                <a:gd name="connsiteX1-15" fmla="*/ 648776 w 666025"/>
                <a:gd name="connsiteY1-16" fmla="*/ 158461 h 1312853"/>
                <a:gd name="connsiteX2-17" fmla="*/ 666025 w 666025"/>
                <a:gd name="connsiteY2-18" fmla="*/ 1307251 h 1312853"/>
                <a:gd name="connsiteX3-19" fmla="*/ 657567 w 666025"/>
                <a:gd name="connsiteY3-20" fmla="*/ 1312853 h 1312853"/>
                <a:gd name="connsiteX4-21" fmla="*/ 417713 w 666025"/>
                <a:gd name="connsiteY4-22" fmla="*/ 1803 h 1312853"/>
                <a:gd name="connsiteX0-23" fmla="*/ 417713 w 666361"/>
                <a:gd name="connsiteY0-24" fmla="*/ 1803 h 1312853"/>
                <a:gd name="connsiteX1-25" fmla="*/ 666361 w 666361"/>
                <a:gd name="connsiteY1-26" fmla="*/ 167253 h 1312853"/>
                <a:gd name="connsiteX2-27" fmla="*/ 666025 w 666361"/>
                <a:gd name="connsiteY2-28" fmla="*/ 1307251 h 1312853"/>
                <a:gd name="connsiteX3-29" fmla="*/ 657567 w 666361"/>
                <a:gd name="connsiteY3-30" fmla="*/ 1312853 h 1312853"/>
                <a:gd name="connsiteX4-31" fmla="*/ 417713 w 666361"/>
                <a:gd name="connsiteY4-32" fmla="*/ 1803 h 1312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<a:noAutofit/>
            </a:bodyPr>
            <a:lstStyle/>
            <a:p>
              <a:pPr eaLnBrk="1" fontAlgn="auto" hangingPunct="1"/>
              <a:endParaRPr lang="en-US" sz="1350" dirty="0">
                <a:latin typeface="+mn-lt"/>
                <a:sym typeface="+mn-ea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11521621" y="1969094"/>
              <a:ext cx="2494544" cy="4185759"/>
              <a:chOff x="11521621" y="1969094"/>
              <a:chExt cx="2494544" cy="4185759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77" name="Straight Connector 76"/>
                <p:cNvCxnSpPr/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Freeform: Shape 79"/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 dirty="0">
                    <a:latin typeface="+mn-lt"/>
                    <a:sym typeface="+mn-ea"/>
                  </a:endParaRPr>
                </a:p>
              </p:txBody>
            </p:sp>
            <p:sp>
              <p:nvSpPr>
                <p:cNvPr id="81" name="Freeform: Shape 80"/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>
                    <a:latin typeface="+mn-lt"/>
                    <a:sym typeface="+mn-ea"/>
                  </a:endParaRPr>
                </a:p>
              </p:txBody>
            </p:sp>
            <p:sp>
              <p:nvSpPr>
                <p:cNvPr id="82" name="Freeform: Shape 81"/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 dirty="0">
                    <a:latin typeface="+mn-lt"/>
                    <a:sym typeface="+mn-ea"/>
                  </a:endParaRPr>
                </a:p>
              </p:txBody>
            </p:sp>
            <p:sp>
              <p:nvSpPr>
                <p:cNvPr id="83" name="Freeform: Shape 82"/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 dirty="0">
                    <a:latin typeface="+mn-lt"/>
                    <a:sym typeface="+mn-ea"/>
                  </a:endParaRPr>
                </a:p>
              </p:txBody>
            </p:sp>
            <p:sp>
              <p:nvSpPr>
                <p:cNvPr id="84" name="Freeform: Shape 83"/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 dirty="0">
                    <a:latin typeface="+mn-lt"/>
                    <a:sym typeface="+mn-ea"/>
                  </a:endParaRPr>
                </a:p>
              </p:txBody>
            </p:sp>
            <p:sp>
              <p:nvSpPr>
                <p:cNvPr id="85" name="Freeform: Shape 84"/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>
                    <a:latin typeface="+mn-lt"/>
                    <a:sym typeface="+mn-ea"/>
                  </a:endParaRPr>
                </a:p>
              </p:txBody>
            </p:sp>
            <p:sp>
              <p:nvSpPr>
                <p:cNvPr id="86" name="Freeform: Shape 85"/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 dirty="0">
                    <a:latin typeface="+mn-lt"/>
                    <a:sym typeface="+mn-ea"/>
                  </a:endParaRPr>
                </a:p>
              </p:txBody>
            </p:sp>
            <p:sp>
              <p:nvSpPr>
                <p:cNvPr id="87" name="Freeform: Shape 86"/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 dirty="0">
                    <a:latin typeface="+mn-lt"/>
                    <a:sym typeface="+mn-ea"/>
                  </a:endParaRPr>
                </a:p>
              </p:txBody>
            </p:sp>
            <p:sp>
              <p:nvSpPr>
                <p:cNvPr id="88" name="Freeform: Shape 87"/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 dirty="0">
                    <a:latin typeface="+mn-lt"/>
                    <a:sym typeface="+mn-ea"/>
                  </a:endParaRPr>
                </a:p>
              </p:txBody>
            </p:sp>
            <p:sp>
              <p:nvSpPr>
                <p:cNvPr id="89" name="Freeform: Shape 88"/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>
                    <a:latin typeface="+mn-lt"/>
                    <a:sym typeface="+mn-ea"/>
                  </a:endParaRPr>
                </a:p>
              </p:txBody>
            </p:sp>
            <p:sp>
              <p:nvSpPr>
                <p:cNvPr id="90" name="Freeform: Shape 89"/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-1" fmla="*/ 417713 w 666025"/>
                    <a:gd name="connsiteY0-2" fmla="*/ 1803 h 1312853"/>
                    <a:gd name="connsiteX1-3" fmla="*/ 648776 w 666025"/>
                    <a:gd name="connsiteY1-4" fmla="*/ 158461 h 1312853"/>
                    <a:gd name="connsiteX2-5" fmla="*/ 666025 w 666025"/>
                    <a:gd name="connsiteY2-6" fmla="*/ 133883 h 1312853"/>
                    <a:gd name="connsiteX3-7" fmla="*/ 666025 w 666025"/>
                    <a:gd name="connsiteY3-8" fmla="*/ 1307251 h 1312853"/>
                    <a:gd name="connsiteX4-9" fmla="*/ 657567 w 666025"/>
                    <a:gd name="connsiteY4-10" fmla="*/ 1312853 h 1312853"/>
                    <a:gd name="connsiteX5-11" fmla="*/ 417713 w 666025"/>
                    <a:gd name="connsiteY5-12" fmla="*/ 1803 h 1312853"/>
                    <a:gd name="connsiteX0-13" fmla="*/ 417713 w 666025"/>
                    <a:gd name="connsiteY0-14" fmla="*/ 1803 h 1312853"/>
                    <a:gd name="connsiteX1-15" fmla="*/ 648776 w 666025"/>
                    <a:gd name="connsiteY1-16" fmla="*/ 158461 h 1312853"/>
                    <a:gd name="connsiteX2-17" fmla="*/ 666025 w 666025"/>
                    <a:gd name="connsiteY2-18" fmla="*/ 1307251 h 1312853"/>
                    <a:gd name="connsiteX3-19" fmla="*/ 657567 w 666025"/>
                    <a:gd name="connsiteY3-20" fmla="*/ 1312853 h 1312853"/>
                    <a:gd name="connsiteX4-21" fmla="*/ 417713 w 666025"/>
                    <a:gd name="connsiteY4-22" fmla="*/ 1803 h 1312853"/>
                    <a:gd name="connsiteX0-23" fmla="*/ 417713 w 666361"/>
                    <a:gd name="connsiteY0-24" fmla="*/ 1803 h 1312853"/>
                    <a:gd name="connsiteX1-25" fmla="*/ 666361 w 666361"/>
                    <a:gd name="connsiteY1-26" fmla="*/ 167253 h 1312853"/>
                    <a:gd name="connsiteX2-27" fmla="*/ 666025 w 666361"/>
                    <a:gd name="connsiteY2-28" fmla="*/ 1307251 h 1312853"/>
                    <a:gd name="connsiteX3-29" fmla="*/ 657567 w 666361"/>
                    <a:gd name="connsiteY3-30" fmla="*/ 1312853 h 1312853"/>
                    <a:gd name="connsiteX4-31" fmla="*/ 417713 w 666361"/>
                    <a:gd name="connsiteY4-32" fmla="*/ 1803 h 131285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  <a:noAutofit/>
                </a:bodyPr>
                <a:lstStyle/>
                <a:p>
                  <a:pPr eaLnBrk="1" fontAlgn="auto" hangingPunct="1"/>
                  <a:endParaRPr lang="en-US" sz="1350" dirty="0">
                    <a:latin typeface="+mn-lt"/>
                    <a:sym typeface="+mn-ea"/>
                  </a:endParaRPr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12470968" y="4604322"/>
                <a:ext cx="839142" cy="1550531"/>
                <a:chOff x="12470968" y="4604322"/>
                <a:chExt cx="839142" cy="1550531"/>
              </a:xfrm>
            </p:grpSpPr>
            <p:grpSp>
              <p:nvGrpSpPr>
                <p:cNvPr id="59" name="Group 58"/>
                <p:cNvGrpSpPr/>
                <p:nvPr/>
              </p:nvGrpSpPr>
              <p:grpSpPr>
                <a:xfrm>
                  <a:off x="12710801" y="4604322"/>
                  <a:ext cx="471270" cy="1549314"/>
                  <a:chOff x="2541356" y="1774680"/>
                  <a:chExt cx="1106202" cy="363666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66" name="Freeform: Shape 65"/>
                  <p:cNvSpPr/>
                  <p:nvPr/>
                </p:nvSpPr>
                <p:spPr>
                  <a:xfrm>
                    <a:off x="2571096" y="4597937"/>
                    <a:ext cx="402336" cy="182880"/>
                  </a:xfrm>
                  <a:custGeom>
                    <a:avLst/>
                    <a:gdLst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86764 w 3480752"/>
                      <a:gd name="connsiteY4" fmla="*/ 323526 h 1560620"/>
                      <a:gd name="connsiteX5" fmla="*/ 702687 w 3480752"/>
                      <a:gd name="connsiteY5" fmla="*/ 277806 h 1560620"/>
                      <a:gd name="connsiteX6" fmla="*/ 833420 w 3480752"/>
                      <a:gd name="connsiteY6" fmla="*/ 310489 h 1560620"/>
                      <a:gd name="connsiteX7" fmla="*/ 1241959 w 3480752"/>
                      <a:gd name="connsiteY7" fmla="*/ 343172 h 1560620"/>
                      <a:gd name="connsiteX8" fmla="*/ 3480752 w 3480752"/>
                      <a:gd name="connsiteY8" fmla="*/ 1560620 h 1560620"/>
                      <a:gd name="connsiteX9" fmla="*/ 3064038 w 3480752"/>
                      <a:gd name="connsiteY9" fmla="*/ 1527929 h 1560620"/>
                      <a:gd name="connsiteX10" fmla="*/ 3057133 w 3480752"/>
                      <a:gd name="connsiteY10" fmla="*/ 1524163 h 1560620"/>
                      <a:gd name="connsiteX11" fmla="*/ 2941481 w 3480752"/>
                      <a:gd name="connsiteY11" fmla="*/ 1495246 h 1560620"/>
                      <a:gd name="connsiteX12" fmla="*/ 2881754 w 3480752"/>
                      <a:gd name="connsiteY12" fmla="*/ 1462767 h 1560620"/>
                      <a:gd name="connsiteX13" fmla="*/ 2879802 w 3480752"/>
                      <a:gd name="connsiteY13" fmla="*/ 1466146 h 1560620"/>
                      <a:gd name="connsiteX14" fmla="*/ 2933314 w 3480752"/>
                      <a:gd name="connsiteY14" fmla="*/ 1495246 h 1560620"/>
                      <a:gd name="connsiteX15" fmla="*/ 2353185 w 3480752"/>
                      <a:gd name="connsiteY15" fmla="*/ 1274639 h 1560620"/>
                      <a:gd name="connsiteX16" fmla="*/ 2238794 w 3480752"/>
                      <a:gd name="connsiteY16" fmla="*/ 1217440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-1" fmla="*/ 62916 w 3480752"/>
                      <a:gd name="connsiteY0-2" fmla="*/ 34213 h 1560620"/>
                      <a:gd name="connsiteX1-3" fmla="*/ 114391 w 3480752"/>
                      <a:gd name="connsiteY1-4" fmla="*/ 57191 h 1560620"/>
                      <a:gd name="connsiteX2-5" fmla="*/ 694512 w 3480752"/>
                      <a:gd name="connsiteY2-6" fmla="*/ 277806 h 1560620"/>
                      <a:gd name="connsiteX3-7" fmla="*/ 784810 w 3480752"/>
                      <a:gd name="connsiteY3-8" fmla="*/ 326909 h 1560620"/>
                      <a:gd name="connsiteX4-9" fmla="*/ 702687 w 3480752"/>
                      <a:gd name="connsiteY4-10" fmla="*/ 277806 h 1560620"/>
                      <a:gd name="connsiteX5-11" fmla="*/ 833420 w 3480752"/>
                      <a:gd name="connsiteY5-12" fmla="*/ 310489 h 1560620"/>
                      <a:gd name="connsiteX6-13" fmla="*/ 1241959 w 3480752"/>
                      <a:gd name="connsiteY6-14" fmla="*/ 343172 h 1560620"/>
                      <a:gd name="connsiteX7-15" fmla="*/ 3480752 w 3480752"/>
                      <a:gd name="connsiteY7-16" fmla="*/ 1560620 h 1560620"/>
                      <a:gd name="connsiteX8-17" fmla="*/ 3064038 w 3480752"/>
                      <a:gd name="connsiteY8-18" fmla="*/ 1527929 h 1560620"/>
                      <a:gd name="connsiteX9-19" fmla="*/ 3057133 w 3480752"/>
                      <a:gd name="connsiteY9-20" fmla="*/ 1524163 h 1560620"/>
                      <a:gd name="connsiteX10-21" fmla="*/ 2941481 w 3480752"/>
                      <a:gd name="connsiteY10-22" fmla="*/ 1495246 h 1560620"/>
                      <a:gd name="connsiteX11-23" fmla="*/ 2881754 w 3480752"/>
                      <a:gd name="connsiteY11-24" fmla="*/ 1462767 h 1560620"/>
                      <a:gd name="connsiteX12-25" fmla="*/ 2879802 w 3480752"/>
                      <a:gd name="connsiteY12-26" fmla="*/ 1466146 h 1560620"/>
                      <a:gd name="connsiteX13-27" fmla="*/ 2933314 w 3480752"/>
                      <a:gd name="connsiteY13-28" fmla="*/ 1495246 h 1560620"/>
                      <a:gd name="connsiteX14-29" fmla="*/ 2353185 w 3480752"/>
                      <a:gd name="connsiteY14-30" fmla="*/ 1274639 h 1560620"/>
                      <a:gd name="connsiteX15-31" fmla="*/ 2238794 w 3480752"/>
                      <a:gd name="connsiteY15-32" fmla="*/ 1217440 h 1560620"/>
                      <a:gd name="connsiteX16-33" fmla="*/ 62916 w 3480752"/>
                      <a:gd name="connsiteY16-34" fmla="*/ 34213 h 1560620"/>
                      <a:gd name="connsiteX17-35" fmla="*/ 0 w 3480752"/>
                      <a:gd name="connsiteY17-36" fmla="*/ 0 h 1560620"/>
                      <a:gd name="connsiteX18-37" fmla="*/ 62916 w 3480752"/>
                      <a:gd name="connsiteY18-38" fmla="*/ 34213 h 1560620"/>
                      <a:gd name="connsiteX19-39" fmla="*/ 57199 w 3480752"/>
                      <a:gd name="connsiteY19-40" fmla="*/ 31661 h 1560620"/>
                      <a:gd name="connsiteX20-41" fmla="*/ 0 w 3480752"/>
                      <a:gd name="connsiteY20-42" fmla="*/ 0 h 1560620"/>
                      <a:gd name="connsiteX0-43" fmla="*/ 62916 w 3480752"/>
                      <a:gd name="connsiteY0-44" fmla="*/ 34213 h 1560620"/>
                      <a:gd name="connsiteX1-45" fmla="*/ 114391 w 3480752"/>
                      <a:gd name="connsiteY1-46" fmla="*/ 57191 h 1560620"/>
                      <a:gd name="connsiteX2-47" fmla="*/ 694512 w 3480752"/>
                      <a:gd name="connsiteY2-48" fmla="*/ 277806 h 1560620"/>
                      <a:gd name="connsiteX3-49" fmla="*/ 702687 w 3480752"/>
                      <a:gd name="connsiteY3-50" fmla="*/ 277806 h 1560620"/>
                      <a:gd name="connsiteX4-51" fmla="*/ 833420 w 3480752"/>
                      <a:gd name="connsiteY4-52" fmla="*/ 310489 h 1560620"/>
                      <a:gd name="connsiteX5-53" fmla="*/ 1241959 w 3480752"/>
                      <a:gd name="connsiteY5-54" fmla="*/ 343172 h 1560620"/>
                      <a:gd name="connsiteX6-55" fmla="*/ 3480752 w 3480752"/>
                      <a:gd name="connsiteY6-56" fmla="*/ 1560620 h 1560620"/>
                      <a:gd name="connsiteX7-57" fmla="*/ 3064038 w 3480752"/>
                      <a:gd name="connsiteY7-58" fmla="*/ 1527929 h 1560620"/>
                      <a:gd name="connsiteX8-59" fmla="*/ 3057133 w 3480752"/>
                      <a:gd name="connsiteY8-60" fmla="*/ 1524163 h 1560620"/>
                      <a:gd name="connsiteX9-61" fmla="*/ 2941481 w 3480752"/>
                      <a:gd name="connsiteY9-62" fmla="*/ 1495246 h 1560620"/>
                      <a:gd name="connsiteX10-63" fmla="*/ 2881754 w 3480752"/>
                      <a:gd name="connsiteY10-64" fmla="*/ 1462767 h 1560620"/>
                      <a:gd name="connsiteX11-65" fmla="*/ 2879802 w 3480752"/>
                      <a:gd name="connsiteY11-66" fmla="*/ 1466146 h 1560620"/>
                      <a:gd name="connsiteX12-67" fmla="*/ 2933314 w 3480752"/>
                      <a:gd name="connsiteY12-68" fmla="*/ 1495246 h 1560620"/>
                      <a:gd name="connsiteX13-69" fmla="*/ 2353185 w 3480752"/>
                      <a:gd name="connsiteY13-70" fmla="*/ 1274639 h 1560620"/>
                      <a:gd name="connsiteX14-71" fmla="*/ 2238794 w 3480752"/>
                      <a:gd name="connsiteY14-72" fmla="*/ 1217440 h 1560620"/>
                      <a:gd name="connsiteX15-73" fmla="*/ 62916 w 3480752"/>
                      <a:gd name="connsiteY15-74" fmla="*/ 34213 h 1560620"/>
                      <a:gd name="connsiteX16-75" fmla="*/ 0 w 3480752"/>
                      <a:gd name="connsiteY16-76" fmla="*/ 0 h 1560620"/>
                      <a:gd name="connsiteX17-77" fmla="*/ 62916 w 3480752"/>
                      <a:gd name="connsiteY17-78" fmla="*/ 34213 h 1560620"/>
                      <a:gd name="connsiteX18-79" fmla="*/ 57199 w 3480752"/>
                      <a:gd name="connsiteY18-80" fmla="*/ 31661 h 1560620"/>
                      <a:gd name="connsiteX19-81" fmla="*/ 0 w 3480752"/>
                      <a:gd name="connsiteY19-82" fmla="*/ 0 h 1560620"/>
                      <a:gd name="connsiteX0-83" fmla="*/ 62916 w 3480752"/>
                      <a:gd name="connsiteY0-84" fmla="*/ 34213 h 1560620"/>
                      <a:gd name="connsiteX1-85" fmla="*/ 114391 w 3480752"/>
                      <a:gd name="connsiteY1-86" fmla="*/ 57191 h 1560620"/>
                      <a:gd name="connsiteX2-87" fmla="*/ 694512 w 3480752"/>
                      <a:gd name="connsiteY2-88" fmla="*/ 277806 h 1560620"/>
                      <a:gd name="connsiteX3-89" fmla="*/ 702687 w 3480752"/>
                      <a:gd name="connsiteY3-90" fmla="*/ 277806 h 1560620"/>
                      <a:gd name="connsiteX4-91" fmla="*/ 833420 w 3480752"/>
                      <a:gd name="connsiteY4-92" fmla="*/ 310489 h 1560620"/>
                      <a:gd name="connsiteX5-93" fmla="*/ 1241959 w 3480752"/>
                      <a:gd name="connsiteY5-94" fmla="*/ 343172 h 1560620"/>
                      <a:gd name="connsiteX6-95" fmla="*/ 3480752 w 3480752"/>
                      <a:gd name="connsiteY6-96" fmla="*/ 1560620 h 1560620"/>
                      <a:gd name="connsiteX7-97" fmla="*/ 3064038 w 3480752"/>
                      <a:gd name="connsiteY7-98" fmla="*/ 1527929 h 1560620"/>
                      <a:gd name="connsiteX8-99" fmla="*/ 3057133 w 3480752"/>
                      <a:gd name="connsiteY8-100" fmla="*/ 1524163 h 1560620"/>
                      <a:gd name="connsiteX9-101" fmla="*/ 2941481 w 3480752"/>
                      <a:gd name="connsiteY9-102" fmla="*/ 1495246 h 1560620"/>
                      <a:gd name="connsiteX10-103" fmla="*/ 2881754 w 3480752"/>
                      <a:gd name="connsiteY10-104" fmla="*/ 1462767 h 1560620"/>
                      <a:gd name="connsiteX11-105" fmla="*/ 2933314 w 3480752"/>
                      <a:gd name="connsiteY11-106" fmla="*/ 1495246 h 1560620"/>
                      <a:gd name="connsiteX12-107" fmla="*/ 2353185 w 3480752"/>
                      <a:gd name="connsiteY12-108" fmla="*/ 1274639 h 1560620"/>
                      <a:gd name="connsiteX13-109" fmla="*/ 2238794 w 3480752"/>
                      <a:gd name="connsiteY13-110" fmla="*/ 1217440 h 1560620"/>
                      <a:gd name="connsiteX14-111" fmla="*/ 62916 w 3480752"/>
                      <a:gd name="connsiteY14-112" fmla="*/ 34213 h 1560620"/>
                      <a:gd name="connsiteX15-113" fmla="*/ 0 w 3480752"/>
                      <a:gd name="connsiteY15-114" fmla="*/ 0 h 1560620"/>
                      <a:gd name="connsiteX16-115" fmla="*/ 62916 w 3480752"/>
                      <a:gd name="connsiteY16-116" fmla="*/ 34213 h 1560620"/>
                      <a:gd name="connsiteX17-117" fmla="*/ 57199 w 3480752"/>
                      <a:gd name="connsiteY17-118" fmla="*/ 31661 h 1560620"/>
                      <a:gd name="connsiteX18-119" fmla="*/ 0 w 3480752"/>
                      <a:gd name="connsiteY18-120" fmla="*/ 0 h 1560620"/>
                      <a:gd name="connsiteX0-121" fmla="*/ 62916 w 3480752"/>
                      <a:gd name="connsiteY0-122" fmla="*/ 34213 h 1560620"/>
                      <a:gd name="connsiteX1-123" fmla="*/ 114391 w 3480752"/>
                      <a:gd name="connsiteY1-124" fmla="*/ 57191 h 1560620"/>
                      <a:gd name="connsiteX2-125" fmla="*/ 694512 w 3480752"/>
                      <a:gd name="connsiteY2-126" fmla="*/ 277806 h 1560620"/>
                      <a:gd name="connsiteX3-127" fmla="*/ 702687 w 3480752"/>
                      <a:gd name="connsiteY3-128" fmla="*/ 277806 h 1560620"/>
                      <a:gd name="connsiteX4-129" fmla="*/ 833420 w 3480752"/>
                      <a:gd name="connsiteY4-130" fmla="*/ 310489 h 1560620"/>
                      <a:gd name="connsiteX5-131" fmla="*/ 1241959 w 3480752"/>
                      <a:gd name="connsiteY5-132" fmla="*/ 343172 h 1560620"/>
                      <a:gd name="connsiteX6-133" fmla="*/ 3480752 w 3480752"/>
                      <a:gd name="connsiteY6-134" fmla="*/ 1560620 h 1560620"/>
                      <a:gd name="connsiteX7-135" fmla="*/ 3064038 w 3480752"/>
                      <a:gd name="connsiteY7-136" fmla="*/ 1527929 h 1560620"/>
                      <a:gd name="connsiteX8-137" fmla="*/ 3057133 w 3480752"/>
                      <a:gd name="connsiteY8-138" fmla="*/ 1524163 h 1560620"/>
                      <a:gd name="connsiteX9-139" fmla="*/ 2941481 w 3480752"/>
                      <a:gd name="connsiteY9-140" fmla="*/ 1495246 h 1560620"/>
                      <a:gd name="connsiteX10-141" fmla="*/ 2933314 w 3480752"/>
                      <a:gd name="connsiteY10-142" fmla="*/ 1495246 h 1560620"/>
                      <a:gd name="connsiteX11-143" fmla="*/ 2353185 w 3480752"/>
                      <a:gd name="connsiteY11-144" fmla="*/ 1274639 h 1560620"/>
                      <a:gd name="connsiteX12-145" fmla="*/ 2238794 w 3480752"/>
                      <a:gd name="connsiteY12-146" fmla="*/ 1217440 h 1560620"/>
                      <a:gd name="connsiteX13-147" fmla="*/ 62916 w 3480752"/>
                      <a:gd name="connsiteY13-148" fmla="*/ 34213 h 1560620"/>
                      <a:gd name="connsiteX14-149" fmla="*/ 0 w 3480752"/>
                      <a:gd name="connsiteY14-150" fmla="*/ 0 h 1560620"/>
                      <a:gd name="connsiteX15-151" fmla="*/ 62916 w 3480752"/>
                      <a:gd name="connsiteY15-152" fmla="*/ 34213 h 1560620"/>
                      <a:gd name="connsiteX16-153" fmla="*/ 57199 w 3480752"/>
                      <a:gd name="connsiteY16-154" fmla="*/ 31661 h 1560620"/>
                      <a:gd name="connsiteX17-155" fmla="*/ 0 w 3480752"/>
                      <a:gd name="connsiteY17-156" fmla="*/ 0 h 1560620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  <a:cxn ang="0">
                        <a:pos x="connsiteX12-25" y="connsiteY12-26"/>
                      </a:cxn>
                      <a:cxn ang="0">
                        <a:pos x="connsiteX13-27" y="connsiteY13-28"/>
                      </a:cxn>
                      <a:cxn ang="0">
                        <a:pos x="connsiteX14-29" y="connsiteY14-30"/>
                      </a:cxn>
                      <a:cxn ang="0">
                        <a:pos x="connsiteX15-31" y="connsiteY15-32"/>
                      </a:cxn>
                      <a:cxn ang="0">
                        <a:pos x="connsiteX16-33" y="connsiteY16-34"/>
                      </a:cxn>
                      <a:cxn ang="0">
                        <a:pos x="connsiteX17-35" y="connsiteY17-36"/>
                      </a:cxn>
                    </a:cxnLst>
                    <a:rect l="l" t="t" r="r" b="b"/>
                    <a:pathLst>
                      <a:path w="3480752" h="1560620">
                        <a:moveTo>
                          <a:pt x="62916" y="34213"/>
                        </a:moveTo>
                        <a:lnTo>
                          <a:pt x="114391" y="57191"/>
                        </a:lnTo>
                        <a:cubicBezTo>
                          <a:pt x="302323" y="147074"/>
                          <a:pt x="498413" y="220606"/>
                          <a:pt x="694512" y="277806"/>
                        </a:cubicBezTo>
                        <a:lnTo>
                          <a:pt x="702687" y="277806"/>
                        </a:lnTo>
                        <a:cubicBezTo>
                          <a:pt x="743545" y="285981"/>
                          <a:pt x="784395" y="302314"/>
                          <a:pt x="833420" y="310489"/>
                        </a:cubicBezTo>
                        <a:lnTo>
                          <a:pt x="1241959" y="343172"/>
                        </a:lnTo>
                        <a:lnTo>
                          <a:pt x="3480752" y="1560620"/>
                        </a:lnTo>
                        <a:lnTo>
                          <a:pt x="3064038" y="1527929"/>
                        </a:lnTo>
                        <a:lnTo>
                          <a:pt x="3057133" y="1524163"/>
                        </a:lnTo>
                        <a:lnTo>
                          <a:pt x="2941481" y="1495246"/>
                        </a:lnTo>
                        <a:lnTo>
                          <a:pt x="2933314" y="1495246"/>
                        </a:lnTo>
                        <a:cubicBezTo>
                          <a:pt x="2737215" y="1446221"/>
                          <a:pt x="2541108" y="1372688"/>
                          <a:pt x="2353185" y="1274639"/>
                        </a:cubicBezTo>
                        <a:cubicBezTo>
                          <a:pt x="2312335" y="1258298"/>
                          <a:pt x="2279652" y="1241956"/>
                          <a:pt x="2238794" y="1217440"/>
                        </a:cubicBezTo>
                        <a:lnTo>
                          <a:pt x="62916" y="34213"/>
                        </a:lnTo>
                        <a:close/>
                        <a:moveTo>
                          <a:pt x="0" y="0"/>
                        </a:moveTo>
                        <a:lnTo>
                          <a:pt x="62916" y="34213"/>
                        </a:lnTo>
                        <a:lnTo>
                          <a:pt x="57199" y="31661"/>
                        </a:lnTo>
                        <a:cubicBezTo>
                          <a:pt x="38815" y="22469"/>
                          <a:pt x="20429" y="1225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67" name="Freeform: Shape 66"/>
                  <p:cNvSpPr/>
                  <p:nvPr/>
                </p:nvSpPr>
                <p:spPr>
                  <a:xfrm>
                    <a:off x="3023223" y="4576005"/>
                    <a:ext cx="257175" cy="133350"/>
                  </a:xfrm>
                  <a:custGeom>
                    <a:avLst/>
                    <a:gdLst>
                      <a:gd name="connsiteX0" fmla="*/ 260032 w 257175"/>
                      <a:gd name="connsiteY0" fmla="*/ 141922 h 133350"/>
                      <a:gd name="connsiteX1" fmla="*/ 0 w 257175"/>
                      <a:gd name="connsiteY1" fmla="*/ 0 h 133350"/>
                      <a:gd name="connsiteX2" fmla="*/ 952 w 257175"/>
                      <a:gd name="connsiteY2" fmla="*/ 0 h 133350"/>
                      <a:gd name="connsiteX3" fmla="*/ 260032 w 257175"/>
                      <a:gd name="connsiteY3" fmla="*/ 141922 h 133350"/>
                      <a:gd name="connsiteX4" fmla="*/ 260032 w 257175"/>
                      <a:gd name="connsiteY4" fmla="*/ 141922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175" h="133350">
                        <a:moveTo>
                          <a:pt x="260032" y="141922"/>
                        </a:moveTo>
                        <a:lnTo>
                          <a:pt x="0" y="0"/>
                        </a:lnTo>
                        <a:cubicBezTo>
                          <a:pt x="0" y="0"/>
                          <a:pt x="952" y="0"/>
                          <a:pt x="952" y="0"/>
                        </a:cubicBezTo>
                        <a:lnTo>
                          <a:pt x="260032" y="141922"/>
                        </a:lnTo>
                        <a:cubicBezTo>
                          <a:pt x="260985" y="141922"/>
                          <a:pt x="260985" y="141922"/>
                          <a:pt x="260032" y="14192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68" name="Freeform: Shape 67"/>
                  <p:cNvSpPr/>
                  <p:nvPr/>
                </p:nvSpPr>
                <p:spPr>
                  <a:xfrm>
                    <a:off x="2706138" y="4925573"/>
                    <a:ext cx="257175" cy="485775"/>
                  </a:xfrm>
                  <a:custGeom>
                    <a:avLst/>
                    <a:gdLst>
                      <a:gd name="connsiteX0" fmla="*/ 260033 w 257175"/>
                      <a:gd name="connsiteY0" fmla="*/ 486727 h 485775"/>
                      <a:gd name="connsiteX1" fmla="*/ 0 w 257175"/>
                      <a:gd name="connsiteY1" fmla="*/ 344805 h 485775"/>
                      <a:gd name="connsiteX2" fmla="*/ 953 w 257175"/>
                      <a:gd name="connsiteY2" fmla="*/ 0 h 485775"/>
                      <a:gd name="connsiteX3" fmla="*/ 260985 w 257175"/>
                      <a:gd name="connsiteY3" fmla="*/ 141922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485775">
                        <a:moveTo>
                          <a:pt x="260033" y="486727"/>
                        </a:moveTo>
                        <a:lnTo>
                          <a:pt x="0" y="344805"/>
                        </a:lnTo>
                        <a:lnTo>
                          <a:pt x="953" y="0"/>
                        </a:lnTo>
                        <a:lnTo>
                          <a:pt x="260985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69" name="Freeform: Shape 68"/>
                  <p:cNvSpPr/>
                  <p:nvPr/>
                </p:nvSpPr>
                <p:spPr>
                  <a:xfrm>
                    <a:off x="2987522" y="3640652"/>
                    <a:ext cx="660036" cy="1102854"/>
                  </a:xfrm>
                  <a:custGeom>
                    <a:avLst/>
                    <a:gdLst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319882 w 661035"/>
                      <a:gd name="connsiteY29" fmla="*/ 842137 h 1099185"/>
                      <a:gd name="connsiteX30" fmla="*/ 239078 w 661035"/>
                      <a:gd name="connsiteY30" fmla="*/ 798196 h 1099185"/>
                      <a:gd name="connsiteX31" fmla="*/ 277307 w 661035"/>
                      <a:gd name="connsiteY31" fmla="*/ 750642 h 1099185"/>
                      <a:gd name="connsiteX32" fmla="*/ 277178 w 661035"/>
                      <a:gd name="connsiteY32" fmla="*/ 750571 h 1099185"/>
                      <a:gd name="connsiteX33" fmla="*/ 284798 w 661035"/>
                      <a:gd name="connsiteY33" fmla="*/ 740093 h 1099185"/>
                      <a:gd name="connsiteX34" fmla="*/ 323850 w 661035"/>
                      <a:gd name="connsiteY34" fmla="*/ 676275 h 1099185"/>
                      <a:gd name="connsiteX35" fmla="*/ 359092 w 661035"/>
                      <a:gd name="connsiteY35" fmla="*/ 597218 h 1099185"/>
                      <a:gd name="connsiteX36" fmla="*/ 220980 w 661035"/>
                      <a:gd name="connsiteY36" fmla="*/ 0 h 1099185"/>
                      <a:gd name="connsiteX37" fmla="*/ 481965 w 661035"/>
                      <a:gd name="connsiteY37" fmla="*/ 141922 h 1099185"/>
                      <a:gd name="connsiteX38" fmla="*/ 575310 w 661035"/>
                      <a:gd name="connsiteY38" fmla="*/ 214313 h 1099185"/>
                      <a:gd name="connsiteX39" fmla="*/ 661035 w 661035"/>
                      <a:gd name="connsiteY39" fmla="*/ 504825 h 1099185"/>
                      <a:gd name="connsiteX40" fmla="*/ 621030 w 661035"/>
                      <a:gd name="connsiteY40" fmla="*/ 739140 h 1099185"/>
                      <a:gd name="connsiteX41" fmla="*/ 360045 w 661035"/>
                      <a:gd name="connsiteY41" fmla="*/ 597218 h 1099185"/>
                      <a:gd name="connsiteX42" fmla="*/ 400050 w 661035"/>
                      <a:gd name="connsiteY42" fmla="*/ 362902 h 1099185"/>
                      <a:gd name="connsiteX43" fmla="*/ 314325 w 661035"/>
                      <a:gd name="connsiteY43" fmla="*/ 72390 h 1099185"/>
                      <a:gd name="connsiteX44" fmla="*/ 220980 w 661035"/>
                      <a:gd name="connsiteY44" fmla="*/ 0 h 1099185"/>
                      <a:gd name="connsiteX0-1" fmla="*/ 359092 w 661035"/>
                      <a:gd name="connsiteY0-2" fmla="*/ 597218 h 1099185"/>
                      <a:gd name="connsiteX1-3" fmla="*/ 620078 w 661035"/>
                      <a:gd name="connsiteY1-4" fmla="*/ 739140 h 1099185"/>
                      <a:gd name="connsiteX2-5" fmla="*/ 584835 w 661035"/>
                      <a:gd name="connsiteY2-6" fmla="*/ 818198 h 1099185"/>
                      <a:gd name="connsiteX3-7" fmla="*/ 584836 w 661035"/>
                      <a:gd name="connsiteY3-8" fmla="*/ 818198 h 1099185"/>
                      <a:gd name="connsiteX4-9" fmla="*/ 545783 w 661035"/>
                      <a:gd name="connsiteY4-10" fmla="*/ 882015 h 1099185"/>
                      <a:gd name="connsiteX5-11" fmla="*/ 538930 w 661035"/>
                      <a:gd name="connsiteY5-12" fmla="*/ 891439 h 1099185"/>
                      <a:gd name="connsiteX6-13" fmla="*/ 539116 w 661035"/>
                      <a:gd name="connsiteY6-14" fmla="*/ 891540 h 1099185"/>
                      <a:gd name="connsiteX7-15" fmla="*/ 500063 w 661035"/>
                      <a:gd name="connsiteY7-16" fmla="*/ 940118 h 1099185"/>
                      <a:gd name="connsiteX8-17" fmla="*/ 452605 w 661035"/>
                      <a:gd name="connsiteY8-18" fmla="*/ 914311 h 1099185"/>
                      <a:gd name="connsiteX9-19" fmla="*/ 451949 w 661035"/>
                      <a:gd name="connsiteY9-20" fmla="*/ 914906 h 1099185"/>
                      <a:gd name="connsiteX10-21" fmla="*/ 500063 w 661035"/>
                      <a:gd name="connsiteY10-22" fmla="*/ 941070 h 1099185"/>
                      <a:gd name="connsiteX11-23" fmla="*/ 451485 w 661035"/>
                      <a:gd name="connsiteY11-24" fmla="*/ 989648 h 1099185"/>
                      <a:gd name="connsiteX12-25" fmla="*/ 396629 w 661035"/>
                      <a:gd name="connsiteY12-26" fmla="*/ 1033155 h 1099185"/>
                      <a:gd name="connsiteX13-27" fmla="*/ 397193 w 661035"/>
                      <a:gd name="connsiteY13-28" fmla="*/ 1033462 h 1099185"/>
                      <a:gd name="connsiteX14-29" fmla="*/ 320041 w 661035"/>
                      <a:gd name="connsiteY14-30" fmla="*/ 1076325 h 1099185"/>
                      <a:gd name="connsiteX15-31" fmla="*/ 291343 w 661035"/>
                      <a:gd name="connsiteY15-32" fmla="*/ 1060767 h 1099185"/>
                      <a:gd name="connsiteX16-33" fmla="*/ 290403 w 661035"/>
                      <a:gd name="connsiteY16-34" fmla="*/ 1061621 h 1099185"/>
                      <a:gd name="connsiteX17-35" fmla="*/ 319088 w 661035"/>
                      <a:gd name="connsiteY17-36" fmla="*/ 1077277 h 1099185"/>
                      <a:gd name="connsiteX18-37" fmla="*/ 260985 w 661035"/>
                      <a:gd name="connsiteY18-38" fmla="*/ 1099185 h 1099185"/>
                      <a:gd name="connsiteX19-39" fmla="*/ 0 w 661035"/>
                      <a:gd name="connsiteY19-40" fmla="*/ 957262 h 1099185"/>
                      <a:gd name="connsiteX20-41" fmla="*/ 59055 w 661035"/>
                      <a:gd name="connsiteY20-42" fmla="*/ 935355 h 1099185"/>
                      <a:gd name="connsiteX21-43" fmla="*/ 284314 w 661035"/>
                      <a:gd name="connsiteY21-44" fmla="*/ 1058298 h 1099185"/>
                      <a:gd name="connsiteX22-45" fmla="*/ 284516 w 661035"/>
                      <a:gd name="connsiteY22-46" fmla="*/ 1057066 h 1099185"/>
                      <a:gd name="connsiteX23-47" fmla="*/ 60008 w 661035"/>
                      <a:gd name="connsiteY23-48" fmla="*/ 935355 h 1099185"/>
                      <a:gd name="connsiteX24-49" fmla="*/ 135745 w 661035"/>
                      <a:gd name="connsiteY24-50" fmla="*/ 891807 h 1099185"/>
                      <a:gd name="connsiteX25-51" fmla="*/ 135255 w 661035"/>
                      <a:gd name="connsiteY25-52" fmla="*/ 891540 h 1099185"/>
                      <a:gd name="connsiteX26-53" fmla="*/ 190500 w 661035"/>
                      <a:gd name="connsiteY26-54" fmla="*/ 847725 h 1099185"/>
                      <a:gd name="connsiteX27-55" fmla="*/ 239078 w 661035"/>
                      <a:gd name="connsiteY27-56" fmla="*/ 799148 h 1099185"/>
                      <a:gd name="connsiteX28-57" fmla="*/ 319738 w 661035"/>
                      <a:gd name="connsiteY28-58" fmla="*/ 843010 h 1099185"/>
                      <a:gd name="connsiteX29-59" fmla="*/ 239078 w 661035"/>
                      <a:gd name="connsiteY29-60" fmla="*/ 798196 h 1099185"/>
                      <a:gd name="connsiteX30-61" fmla="*/ 277307 w 661035"/>
                      <a:gd name="connsiteY30-62" fmla="*/ 750642 h 1099185"/>
                      <a:gd name="connsiteX31-63" fmla="*/ 277178 w 661035"/>
                      <a:gd name="connsiteY31-64" fmla="*/ 750571 h 1099185"/>
                      <a:gd name="connsiteX32-65" fmla="*/ 284798 w 661035"/>
                      <a:gd name="connsiteY32-66" fmla="*/ 740093 h 1099185"/>
                      <a:gd name="connsiteX33-67" fmla="*/ 323850 w 661035"/>
                      <a:gd name="connsiteY33-68" fmla="*/ 676275 h 1099185"/>
                      <a:gd name="connsiteX34-69" fmla="*/ 359092 w 661035"/>
                      <a:gd name="connsiteY34-70" fmla="*/ 597218 h 1099185"/>
                      <a:gd name="connsiteX35-71" fmla="*/ 220980 w 661035"/>
                      <a:gd name="connsiteY35-72" fmla="*/ 0 h 1099185"/>
                      <a:gd name="connsiteX36-73" fmla="*/ 481965 w 661035"/>
                      <a:gd name="connsiteY36-74" fmla="*/ 141922 h 1099185"/>
                      <a:gd name="connsiteX37-75" fmla="*/ 575310 w 661035"/>
                      <a:gd name="connsiteY37-76" fmla="*/ 214313 h 1099185"/>
                      <a:gd name="connsiteX38-77" fmla="*/ 661035 w 661035"/>
                      <a:gd name="connsiteY38-78" fmla="*/ 504825 h 1099185"/>
                      <a:gd name="connsiteX39-79" fmla="*/ 621030 w 661035"/>
                      <a:gd name="connsiteY39-80" fmla="*/ 739140 h 1099185"/>
                      <a:gd name="connsiteX40-81" fmla="*/ 360045 w 661035"/>
                      <a:gd name="connsiteY40-82" fmla="*/ 597218 h 1099185"/>
                      <a:gd name="connsiteX41-83" fmla="*/ 400050 w 661035"/>
                      <a:gd name="connsiteY41-84" fmla="*/ 362902 h 1099185"/>
                      <a:gd name="connsiteX42-85" fmla="*/ 314325 w 661035"/>
                      <a:gd name="connsiteY42-86" fmla="*/ 72390 h 1099185"/>
                      <a:gd name="connsiteX43-87" fmla="*/ 220980 w 661035"/>
                      <a:gd name="connsiteY43-88" fmla="*/ 0 h 1099185"/>
                      <a:gd name="connsiteX0-89" fmla="*/ 359092 w 661035"/>
                      <a:gd name="connsiteY0-90" fmla="*/ 597218 h 1099185"/>
                      <a:gd name="connsiteX1-91" fmla="*/ 620078 w 661035"/>
                      <a:gd name="connsiteY1-92" fmla="*/ 739140 h 1099185"/>
                      <a:gd name="connsiteX2-93" fmla="*/ 584835 w 661035"/>
                      <a:gd name="connsiteY2-94" fmla="*/ 818198 h 1099185"/>
                      <a:gd name="connsiteX3-95" fmla="*/ 584836 w 661035"/>
                      <a:gd name="connsiteY3-96" fmla="*/ 818198 h 1099185"/>
                      <a:gd name="connsiteX4-97" fmla="*/ 545783 w 661035"/>
                      <a:gd name="connsiteY4-98" fmla="*/ 882015 h 1099185"/>
                      <a:gd name="connsiteX5-99" fmla="*/ 538930 w 661035"/>
                      <a:gd name="connsiteY5-100" fmla="*/ 891439 h 1099185"/>
                      <a:gd name="connsiteX6-101" fmla="*/ 539116 w 661035"/>
                      <a:gd name="connsiteY6-102" fmla="*/ 891540 h 1099185"/>
                      <a:gd name="connsiteX7-103" fmla="*/ 500063 w 661035"/>
                      <a:gd name="connsiteY7-104" fmla="*/ 940118 h 1099185"/>
                      <a:gd name="connsiteX8-105" fmla="*/ 452605 w 661035"/>
                      <a:gd name="connsiteY8-106" fmla="*/ 914311 h 1099185"/>
                      <a:gd name="connsiteX9-107" fmla="*/ 500063 w 661035"/>
                      <a:gd name="connsiteY9-108" fmla="*/ 941070 h 1099185"/>
                      <a:gd name="connsiteX10-109" fmla="*/ 451485 w 661035"/>
                      <a:gd name="connsiteY10-110" fmla="*/ 989648 h 1099185"/>
                      <a:gd name="connsiteX11-111" fmla="*/ 396629 w 661035"/>
                      <a:gd name="connsiteY11-112" fmla="*/ 1033155 h 1099185"/>
                      <a:gd name="connsiteX12-113" fmla="*/ 397193 w 661035"/>
                      <a:gd name="connsiteY12-114" fmla="*/ 1033462 h 1099185"/>
                      <a:gd name="connsiteX13-115" fmla="*/ 320041 w 661035"/>
                      <a:gd name="connsiteY13-116" fmla="*/ 1076325 h 1099185"/>
                      <a:gd name="connsiteX14-117" fmla="*/ 291343 w 661035"/>
                      <a:gd name="connsiteY14-118" fmla="*/ 1060767 h 1099185"/>
                      <a:gd name="connsiteX15-119" fmla="*/ 290403 w 661035"/>
                      <a:gd name="connsiteY15-120" fmla="*/ 1061621 h 1099185"/>
                      <a:gd name="connsiteX16-121" fmla="*/ 319088 w 661035"/>
                      <a:gd name="connsiteY16-122" fmla="*/ 1077277 h 1099185"/>
                      <a:gd name="connsiteX17-123" fmla="*/ 260985 w 661035"/>
                      <a:gd name="connsiteY17-124" fmla="*/ 1099185 h 1099185"/>
                      <a:gd name="connsiteX18-125" fmla="*/ 0 w 661035"/>
                      <a:gd name="connsiteY18-126" fmla="*/ 957262 h 1099185"/>
                      <a:gd name="connsiteX19-127" fmla="*/ 59055 w 661035"/>
                      <a:gd name="connsiteY19-128" fmla="*/ 935355 h 1099185"/>
                      <a:gd name="connsiteX20-129" fmla="*/ 284314 w 661035"/>
                      <a:gd name="connsiteY20-130" fmla="*/ 1058298 h 1099185"/>
                      <a:gd name="connsiteX21-131" fmla="*/ 284516 w 661035"/>
                      <a:gd name="connsiteY21-132" fmla="*/ 1057066 h 1099185"/>
                      <a:gd name="connsiteX22-133" fmla="*/ 60008 w 661035"/>
                      <a:gd name="connsiteY22-134" fmla="*/ 935355 h 1099185"/>
                      <a:gd name="connsiteX23-135" fmla="*/ 135745 w 661035"/>
                      <a:gd name="connsiteY23-136" fmla="*/ 891807 h 1099185"/>
                      <a:gd name="connsiteX24-137" fmla="*/ 135255 w 661035"/>
                      <a:gd name="connsiteY24-138" fmla="*/ 891540 h 1099185"/>
                      <a:gd name="connsiteX25-139" fmla="*/ 190500 w 661035"/>
                      <a:gd name="connsiteY25-140" fmla="*/ 847725 h 1099185"/>
                      <a:gd name="connsiteX26-141" fmla="*/ 239078 w 661035"/>
                      <a:gd name="connsiteY26-142" fmla="*/ 799148 h 1099185"/>
                      <a:gd name="connsiteX27-143" fmla="*/ 319738 w 661035"/>
                      <a:gd name="connsiteY27-144" fmla="*/ 843010 h 1099185"/>
                      <a:gd name="connsiteX28-145" fmla="*/ 239078 w 661035"/>
                      <a:gd name="connsiteY28-146" fmla="*/ 798196 h 1099185"/>
                      <a:gd name="connsiteX29-147" fmla="*/ 277307 w 661035"/>
                      <a:gd name="connsiteY29-148" fmla="*/ 750642 h 1099185"/>
                      <a:gd name="connsiteX30-149" fmla="*/ 277178 w 661035"/>
                      <a:gd name="connsiteY30-150" fmla="*/ 750571 h 1099185"/>
                      <a:gd name="connsiteX31-151" fmla="*/ 284798 w 661035"/>
                      <a:gd name="connsiteY31-152" fmla="*/ 740093 h 1099185"/>
                      <a:gd name="connsiteX32-153" fmla="*/ 323850 w 661035"/>
                      <a:gd name="connsiteY32-154" fmla="*/ 676275 h 1099185"/>
                      <a:gd name="connsiteX33-155" fmla="*/ 359092 w 661035"/>
                      <a:gd name="connsiteY33-156" fmla="*/ 597218 h 1099185"/>
                      <a:gd name="connsiteX34-157" fmla="*/ 220980 w 661035"/>
                      <a:gd name="connsiteY34-158" fmla="*/ 0 h 1099185"/>
                      <a:gd name="connsiteX35-159" fmla="*/ 481965 w 661035"/>
                      <a:gd name="connsiteY35-160" fmla="*/ 141922 h 1099185"/>
                      <a:gd name="connsiteX36-161" fmla="*/ 575310 w 661035"/>
                      <a:gd name="connsiteY36-162" fmla="*/ 214313 h 1099185"/>
                      <a:gd name="connsiteX37-163" fmla="*/ 661035 w 661035"/>
                      <a:gd name="connsiteY37-164" fmla="*/ 504825 h 1099185"/>
                      <a:gd name="connsiteX38-165" fmla="*/ 621030 w 661035"/>
                      <a:gd name="connsiteY38-166" fmla="*/ 739140 h 1099185"/>
                      <a:gd name="connsiteX39-167" fmla="*/ 360045 w 661035"/>
                      <a:gd name="connsiteY39-168" fmla="*/ 597218 h 1099185"/>
                      <a:gd name="connsiteX40-169" fmla="*/ 400050 w 661035"/>
                      <a:gd name="connsiteY40-170" fmla="*/ 362902 h 1099185"/>
                      <a:gd name="connsiteX41-171" fmla="*/ 314325 w 661035"/>
                      <a:gd name="connsiteY41-172" fmla="*/ 72390 h 1099185"/>
                      <a:gd name="connsiteX42-173" fmla="*/ 220980 w 661035"/>
                      <a:gd name="connsiteY42-174" fmla="*/ 0 h 1099185"/>
                      <a:gd name="connsiteX0-175" fmla="*/ 359092 w 661035"/>
                      <a:gd name="connsiteY0-176" fmla="*/ 597218 h 1099185"/>
                      <a:gd name="connsiteX1-177" fmla="*/ 620078 w 661035"/>
                      <a:gd name="connsiteY1-178" fmla="*/ 739140 h 1099185"/>
                      <a:gd name="connsiteX2-179" fmla="*/ 584835 w 661035"/>
                      <a:gd name="connsiteY2-180" fmla="*/ 818198 h 1099185"/>
                      <a:gd name="connsiteX3-181" fmla="*/ 584836 w 661035"/>
                      <a:gd name="connsiteY3-182" fmla="*/ 818198 h 1099185"/>
                      <a:gd name="connsiteX4-183" fmla="*/ 545783 w 661035"/>
                      <a:gd name="connsiteY4-184" fmla="*/ 882015 h 1099185"/>
                      <a:gd name="connsiteX5-185" fmla="*/ 538930 w 661035"/>
                      <a:gd name="connsiteY5-186" fmla="*/ 891439 h 1099185"/>
                      <a:gd name="connsiteX6-187" fmla="*/ 539116 w 661035"/>
                      <a:gd name="connsiteY6-188" fmla="*/ 891540 h 1099185"/>
                      <a:gd name="connsiteX7-189" fmla="*/ 500063 w 661035"/>
                      <a:gd name="connsiteY7-190" fmla="*/ 940118 h 1099185"/>
                      <a:gd name="connsiteX8-191" fmla="*/ 500063 w 661035"/>
                      <a:gd name="connsiteY8-192" fmla="*/ 941070 h 1099185"/>
                      <a:gd name="connsiteX9-193" fmla="*/ 451485 w 661035"/>
                      <a:gd name="connsiteY9-194" fmla="*/ 989648 h 1099185"/>
                      <a:gd name="connsiteX10-195" fmla="*/ 396629 w 661035"/>
                      <a:gd name="connsiteY10-196" fmla="*/ 1033155 h 1099185"/>
                      <a:gd name="connsiteX11-197" fmla="*/ 397193 w 661035"/>
                      <a:gd name="connsiteY11-198" fmla="*/ 1033462 h 1099185"/>
                      <a:gd name="connsiteX12-199" fmla="*/ 320041 w 661035"/>
                      <a:gd name="connsiteY12-200" fmla="*/ 1076325 h 1099185"/>
                      <a:gd name="connsiteX13-201" fmla="*/ 291343 w 661035"/>
                      <a:gd name="connsiteY13-202" fmla="*/ 1060767 h 1099185"/>
                      <a:gd name="connsiteX14-203" fmla="*/ 290403 w 661035"/>
                      <a:gd name="connsiteY14-204" fmla="*/ 1061621 h 1099185"/>
                      <a:gd name="connsiteX15-205" fmla="*/ 319088 w 661035"/>
                      <a:gd name="connsiteY15-206" fmla="*/ 1077277 h 1099185"/>
                      <a:gd name="connsiteX16-207" fmla="*/ 260985 w 661035"/>
                      <a:gd name="connsiteY16-208" fmla="*/ 1099185 h 1099185"/>
                      <a:gd name="connsiteX17-209" fmla="*/ 0 w 661035"/>
                      <a:gd name="connsiteY17-210" fmla="*/ 957262 h 1099185"/>
                      <a:gd name="connsiteX18-211" fmla="*/ 59055 w 661035"/>
                      <a:gd name="connsiteY18-212" fmla="*/ 935355 h 1099185"/>
                      <a:gd name="connsiteX19-213" fmla="*/ 284314 w 661035"/>
                      <a:gd name="connsiteY19-214" fmla="*/ 1058298 h 1099185"/>
                      <a:gd name="connsiteX20-215" fmla="*/ 284516 w 661035"/>
                      <a:gd name="connsiteY20-216" fmla="*/ 1057066 h 1099185"/>
                      <a:gd name="connsiteX21-217" fmla="*/ 60008 w 661035"/>
                      <a:gd name="connsiteY21-218" fmla="*/ 935355 h 1099185"/>
                      <a:gd name="connsiteX22-219" fmla="*/ 135745 w 661035"/>
                      <a:gd name="connsiteY22-220" fmla="*/ 891807 h 1099185"/>
                      <a:gd name="connsiteX23-221" fmla="*/ 135255 w 661035"/>
                      <a:gd name="connsiteY23-222" fmla="*/ 891540 h 1099185"/>
                      <a:gd name="connsiteX24-223" fmla="*/ 190500 w 661035"/>
                      <a:gd name="connsiteY24-224" fmla="*/ 847725 h 1099185"/>
                      <a:gd name="connsiteX25-225" fmla="*/ 239078 w 661035"/>
                      <a:gd name="connsiteY25-226" fmla="*/ 799148 h 1099185"/>
                      <a:gd name="connsiteX26-227" fmla="*/ 319738 w 661035"/>
                      <a:gd name="connsiteY26-228" fmla="*/ 843010 h 1099185"/>
                      <a:gd name="connsiteX27-229" fmla="*/ 239078 w 661035"/>
                      <a:gd name="connsiteY27-230" fmla="*/ 798196 h 1099185"/>
                      <a:gd name="connsiteX28-231" fmla="*/ 277307 w 661035"/>
                      <a:gd name="connsiteY28-232" fmla="*/ 750642 h 1099185"/>
                      <a:gd name="connsiteX29-233" fmla="*/ 277178 w 661035"/>
                      <a:gd name="connsiteY29-234" fmla="*/ 750571 h 1099185"/>
                      <a:gd name="connsiteX30-235" fmla="*/ 284798 w 661035"/>
                      <a:gd name="connsiteY30-236" fmla="*/ 740093 h 1099185"/>
                      <a:gd name="connsiteX31-237" fmla="*/ 323850 w 661035"/>
                      <a:gd name="connsiteY31-238" fmla="*/ 676275 h 1099185"/>
                      <a:gd name="connsiteX32-239" fmla="*/ 359092 w 661035"/>
                      <a:gd name="connsiteY32-240" fmla="*/ 597218 h 1099185"/>
                      <a:gd name="connsiteX33-241" fmla="*/ 220980 w 661035"/>
                      <a:gd name="connsiteY33-242" fmla="*/ 0 h 1099185"/>
                      <a:gd name="connsiteX34-243" fmla="*/ 481965 w 661035"/>
                      <a:gd name="connsiteY34-244" fmla="*/ 141922 h 1099185"/>
                      <a:gd name="connsiteX35-245" fmla="*/ 575310 w 661035"/>
                      <a:gd name="connsiteY35-246" fmla="*/ 214313 h 1099185"/>
                      <a:gd name="connsiteX36-247" fmla="*/ 661035 w 661035"/>
                      <a:gd name="connsiteY36-248" fmla="*/ 504825 h 1099185"/>
                      <a:gd name="connsiteX37-249" fmla="*/ 621030 w 661035"/>
                      <a:gd name="connsiteY37-250" fmla="*/ 739140 h 1099185"/>
                      <a:gd name="connsiteX38-251" fmla="*/ 360045 w 661035"/>
                      <a:gd name="connsiteY38-252" fmla="*/ 597218 h 1099185"/>
                      <a:gd name="connsiteX39-253" fmla="*/ 400050 w 661035"/>
                      <a:gd name="connsiteY39-254" fmla="*/ 362902 h 1099185"/>
                      <a:gd name="connsiteX40-255" fmla="*/ 314325 w 661035"/>
                      <a:gd name="connsiteY40-256" fmla="*/ 72390 h 1099185"/>
                      <a:gd name="connsiteX41-257" fmla="*/ 220980 w 661035"/>
                      <a:gd name="connsiteY41-258" fmla="*/ 0 h 1099185"/>
                      <a:gd name="connsiteX0-259" fmla="*/ 359092 w 661035"/>
                      <a:gd name="connsiteY0-260" fmla="*/ 597218 h 1099185"/>
                      <a:gd name="connsiteX1-261" fmla="*/ 620078 w 661035"/>
                      <a:gd name="connsiteY1-262" fmla="*/ 739140 h 1099185"/>
                      <a:gd name="connsiteX2-263" fmla="*/ 584835 w 661035"/>
                      <a:gd name="connsiteY2-264" fmla="*/ 818198 h 1099185"/>
                      <a:gd name="connsiteX3-265" fmla="*/ 584836 w 661035"/>
                      <a:gd name="connsiteY3-266" fmla="*/ 818198 h 1099185"/>
                      <a:gd name="connsiteX4-267" fmla="*/ 545783 w 661035"/>
                      <a:gd name="connsiteY4-268" fmla="*/ 882015 h 1099185"/>
                      <a:gd name="connsiteX5-269" fmla="*/ 538930 w 661035"/>
                      <a:gd name="connsiteY5-270" fmla="*/ 891439 h 1099185"/>
                      <a:gd name="connsiteX6-271" fmla="*/ 539116 w 661035"/>
                      <a:gd name="connsiteY6-272" fmla="*/ 891540 h 1099185"/>
                      <a:gd name="connsiteX7-273" fmla="*/ 500063 w 661035"/>
                      <a:gd name="connsiteY7-274" fmla="*/ 940118 h 1099185"/>
                      <a:gd name="connsiteX8-275" fmla="*/ 500063 w 661035"/>
                      <a:gd name="connsiteY8-276" fmla="*/ 941070 h 1099185"/>
                      <a:gd name="connsiteX9-277" fmla="*/ 451485 w 661035"/>
                      <a:gd name="connsiteY9-278" fmla="*/ 989648 h 1099185"/>
                      <a:gd name="connsiteX10-279" fmla="*/ 396629 w 661035"/>
                      <a:gd name="connsiteY10-280" fmla="*/ 1033155 h 1099185"/>
                      <a:gd name="connsiteX11-281" fmla="*/ 397193 w 661035"/>
                      <a:gd name="connsiteY11-282" fmla="*/ 1033462 h 1099185"/>
                      <a:gd name="connsiteX12-283" fmla="*/ 320041 w 661035"/>
                      <a:gd name="connsiteY12-284" fmla="*/ 1076325 h 1099185"/>
                      <a:gd name="connsiteX13-285" fmla="*/ 291343 w 661035"/>
                      <a:gd name="connsiteY13-286" fmla="*/ 1060767 h 1099185"/>
                      <a:gd name="connsiteX14-287" fmla="*/ 290403 w 661035"/>
                      <a:gd name="connsiteY14-288" fmla="*/ 1061621 h 1099185"/>
                      <a:gd name="connsiteX15-289" fmla="*/ 319088 w 661035"/>
                      <a:gd name="connsiteY15-290" fmla="*/ 1077277 h 1099185"/>
                      <a:gd name="connsiteX16-291" fmla="*/ 260985 w 661035"/>
                      <a:gd name="connsiteY16-292" fmla="*/ 1099185 h 1099185"/>
                      <a:gd name="connsiteX17-293" fmla="*/ 0 w 661035"/>
                      <a:gd name="connsiteY17-294" fmla="*/ 957262 h 1099185"/>
                      <a:gd name="connsiteX18-295" fmla="*/ 59055 w 661035"/>
                      <a:gd name="connsiteY18-296" fmla="*/ 935355 h 1099185"/>
                      <a:gd name="connsiteX19-297" fmla="*/ 284314 w 661035"/>
                      <a:gd name="connsiteY19-298" fmla="*/ 1058298 h 1099185"/>
                      <a:gd name="connsiteX20-299" fmla="*/ 284516 w 661035"/>
                      <a:gd name="connsiteY20-300" fmla="*/ 1057066 h 1099185"/>
                      <a:gd name="connsiteX21-301" fmla="*/ 60008 w 661035"/>
                      <a:gd name="connsiteY21-302" fmla="*/ 935355 h 1099185"/>
                      <a:gd name="connsiteX22-303" fmla="*/ 135745 w 661035"/>
                      <a:gd name="connsiteY22-304" fmla="*/ 891807 h 1099185"/>
                      <a:gd name="connsiteX23-305" fmla="*/ 135255 w 661035"/>
                      <a:gd name="connsiteY23-306" fmla="*/ 891540 h 1099185"/>
                      <a:gd name="connsiteX24-307" fmla="*/ 190500 w 661035"/>
                      <a:gd name="connsiteY24-308" fmla="*/ 847725 h 1099185"/>
                      <a:gd name="connsiteX25-309" fmla="*/ 239078 w 661035"/>
                      <a:gd name="connsiteY25-310" fmla="*/ 799148 h 1099185"/>
                      <a:gd name="connsiteX26-311" fmla="*/ 239078 w 661035"/>
                      <a:gd name="connsiteY26-312" fmla="*/ 798196 h 1099185"/>
                      <a:gd name="connsiteX27-313" fmla="*/ 277307 w 661035"/>
                      <a:gd name="connsiteY27-314" fmla="*/ 750642 h 1099185"/>
                      <a:gd name="connsiteX28-315" fmla="*/ 277178 w 661035"/>
                      <a:gd name="connsiteY28-316" fmla="*/ 750571 h 1099185"/>
                      <a:gd name="connsiteX29-317" fmla="*/ 284798 w 661035"/>
                      <a:gd name="connsiteY29-318" fmla="*/ 740093 h 1099185"/>
                      <a:gd name="connsiteX30-319" fmla="*/ 323850 w 661035"/>
                      <a:gd name="connsiteY30-320" fmla="*/ 676275 h 1099185"/>
                      <a:gd name="connsiteX31-321" fmla="*/ 359092 w 661035"/>
                      <a:gd name="connsiteY31-322" fmla="*/ 597218 h 1099185"/>
                      <a:gd name="connsiteX32-323" fmla="*/ 220980 w 661035"/>
                      <a:gd name="connsiteY32-324" fmla="*/ 0 h 1099185"/>
                      <a:gd name="connsiteX33-325" fmla="*/ 481965 w 661035"/>
                      <a:gd name="connsiteY33-326" fmla="*/ 141922 h 1099185"/>
                      <a:gd name="connsiteX34-327" fmla="*/ 575310 w 661035"/>
                      <a:gd name="connsiteY34-328" fmla="*/ 214313 h 1099185"/>
                      <a:gd name="connsiteX35-329" fmla="*/ 661035 w 661035"/>
                      <a:gd name="connsiteY35-330" fmla="*/ 504825 h 1099185"/>
                      <a:gd name="connsiteX36-331" fmla="*/ 621030 w 661035"/>
                      <a:gd name="connsiteY36-332" fmla="*/ 739140 h 1099185"/>
                      <a:gd name="connsiteX37-333" fmla="*/ 360045 w 661035"/>
                      <a:gd name="connsiteY37-334" fmla="*/ 597218 h 1099185"/>
                      <a:gd name="connsiteX38-335" fmla="*/ 400050 w 661035"/>
                      <a:gd name="connsiteY38-336" fmla="*/ 362902 h 1099185"/>
                      <a:gd name="connsiteX39-337" fmla="*/ 314325 w 661035"/>
                      <a:gd name="connsiteY39-338" fmla="*/ 72390 h 1099185"/>
                      <a:gd name="connsiteX40-339" fmla="*/ 220980 w 661035"/>
                      <a:gd name="connsiteY40-340" fmla="*/ 0 h 1099185"/>
                      <a:gd name="connsiteX0-341" fmla="*/ 359092 w 661035"/>
                      <a:gd name="connsiteY0-342" fmla="*/ 597218 h 1099185"/>
                      <a:gd name="connsiteX1-343" fmla="*/ 620078 w 661035"/>
                      <a:gd name="connsiteY1-344" fmla="*/ 739140 h 1099185"/>
                      <a:gd name="connsiteX2-345" fmla="*/ 584835 w 661035"/>
                      <a:gd name="connsiteY2-346" fmla="*/ 818198 h 1099185"/>
                      <a:gd name="connsiteX3-347" fmla="*/ 584836 w 661035"/>
                      <a:gd name="connsiteY3-348" fmla="*/ 818198 h 1099185"/>
                      <a:gd name="connsiteX4-349" fmla="*/ 545783 w 661035"/>
                      <a:gd name="connsiteY4-350" fmla="*/ 882015 h 1099185"/>
                      <a:gd name="connsiteX5-351" fmla="*/ 538930 w 661035"/>
                      <a:gd name="connsiteY5-352" fmla="*/ 891439 h 1099185"/>
                      <a:gd name="connsiteX6-353" fmla="*/ 539116 w 661035"/>
                      <a:gd name="connsiteY6-354" fmla="*/ 891540 h 1099185"/>
                      <a:gd name="connsiteX7-355" fmla="*/ 500063 w 661035"/>
                      <a:gd name="connsiteY7-356" fmla="*/ 940118 h 1099185"/>
                      <a:gd name="connsiteX8-357" fmla="*/ 500063 w 661035"/>
                      <a:gd name="connsiteY8-358" fmla="*/ 941070 h 1099185"/>
                      <a:gd name="connsiteX9-359" fmla="*/ 451485 w 661035"/>
                      <a:gd name="connsiteY9-360" fmla="*/ 989648 h 1099185"/>
                      <a:gd name="connsiteX10-361" fmla="*/ 396629 w 661035"/>
                      <a:gd name="connsiteY10-362" fmla="*/ 1033155 h 1099185"/>
                      <a:gd name="connsiteX11-363" fmla="*/ 397193 w 661035"/>
                      <a:gd name="connsiteY11-364" fmla="*/ 1033462 h 1099185"/>
                      <a:gd name="connsiteX12-365" fmla="*/ 320041 w 661035"/>
                      <a:gd name="connsiteY12-366" fmla="*/ 1076325 h 1099185"/>
                      <a:gd name="connsiteX13-367" fmla="*/ 291343 w 661035"/>
                      <a:gd name="connsiteY13-368" fmla="*/ 1060767 h 1099185"/>
                      <a:gd name="connsiteX14-369" fmla="*/ 290403 w 661035"/>
                      <a:gd name="connsiteY14-370" fmla="*/ 1061621 h 1099185"/>
                      <a:gd name="connsiteX15-371" fmla="*/ 319088 w 661035"/>
                      <a:gd name="connsiteY15-372" fmla="*/ 1077277 h 1099185"/>
                      <a:gd name="connsiteX16-373" fmla="*/ 260985 w 661035"/>
                      <a:gd name="connsiteY16-374" fmla="*/ 1099185 h 1099185"/>
                      <a:gd name="connsiteX17-375" fmla="*/ 0 w 661035"/>
                      <a:gd name="connsiteY17-376" fmla="*/ 957262 h 1099185"/>
                      <a:gd name="connsiteX18-377" fmla="*/ 59055 w 661035"/>
                      <a:gd name="connsiteY18-378" fmla="*/ 935355 h 1099185"/>
                      <a:gd name="connsiteX19-379" fmla="*/ 284314 w 661035"/>
                      <a:gd name="connsiteY19-380" fmla="*/ 1058298 h 1099185"/>
                      <a:gd name="connsiteX20-381" fmla="*/ 60008 w 661035"/>
                      <a:gd name="connsiteY20-382" fmla="*/ 935355 h 1099185"/>
                      <a:gd name="connsiteX21-383" fmla="*/ 135745 w 661035"/>
                      <a:gd name="connsiteY21-384" fmla="*/ 891807 h 1099185"/>
                      <a:gd name="connsiteX22-385" fmla="*/ 135255 w 661035"/>
                      <a:gd name="connsiteY22-386" fmla="*/ 891540 h 1099185"/>
                      <a:gd name="connsiteX23-387" fmla="*/ 190500 w 661035"/>
                      <a:gd name="connsiteY23-388" fmla="*/ 847725 h 1099185"/>
                      <a:gd name="connsiteX24-389" fmla="*/ 239078 w 661035"/>
                      <a:gd name="connsiteY24-390" fmla="*/ 799148 h 1099185"/>
                      <a:gd name="connsiteX25-391" fmla="*/ 239078 w 661035"/>
                      <a:gd name="connsiteY25-392" fmla="*/ 798196 h 1099185"/>
                      <a:gd name="connsiteX26-393" fmla="*/ 277307 w 661035"/>
                      <a:gd name="connsiteY26-394" fmla="*/ 750642 h 1099185"/>
                      <a:gd name="connsiteX27-395" fmla="*/ 277178 w 661035"/>
                      <a:gd name="connsiteY27-396" fmla="*/ 750571 h 1099185"/>
                      <a:gd name="connsiteX28-397" fmla="*/ 284798 w 661035"/>
                      <a:gd name="connsiteY28-398" fmla="*/ 740093 h 1099185"/>
                      <a:gd name="connsiteX29-399" fmla="*/ 323850 w 661035"/>
                      <a:gd name="connsiteY29-400" fmla="*/ 676275 h 1099185"/>
                      <a:gd name="connsiteX30-401" fmla="*/ 359092 w 661035"/>
                      <a:gd name="connsiteY30-402" fmla="*/ 597218 h 1099185"/>
                      <a:gd name="connsiteX31-403" fmla="*/ 220980 w 661035"/>
                      <a:gd name="connsiteY31-404" fmla="*/ 0 h 1099185"/>
                      <a:gd name="connsiteX32-405" fmla="*/ 481965 w 661035"/>
                      <a:gd name="connsiteY32-406" fmla="*/ 141922 h 1099185"/>
                      <a:gd name="connsiteX33-407" fmla="*/ 575310 w 661035"/>
                      <a:gd name="connsiteY33-408" fmla="*/ 214313 h 1099185"/>
                      <a:gd name="connsiteX34-409" fmla="*/ 661035 w 661035"/>
                      <a:gd name="connsiteY34-410" fmla="*/ 504825 h 1099185"/>
                      <a:gd name="connsiteX35-411" fmla="*/ 621030 w 661035"/>
                      <a:gd name="connsiteY35-412" fmla="*/ 739140 h 1099185"/>
                      <a:gd name="connsiteX36-413" fmla="*/ 360045 w 661035"/>
                      <a:gd name="connsiteY36-414" fmla="*/ 597218 h 1099185"/>
                      <a:gd name="connsiteX37-415" fmla="*/ 400050 w 661035"/>
                      <a:gd name="connsiteY37-416" fmla="*/ 362902 h 1099185"/>
                      <a:gd name="connsiteX38-417" fmla="*/ 314325 w 661035"/>
                      <a:gd name="connsiteY38-418" fmla="*/ 72390 h 1099185"/>
                      <a:gd name="connsiteX39-419" fmla="*/ 220980 w 661035"/>
                      <a:gd name="connsiteY39-420" fmla="*/ 0 h 1099185"/>
                      <a:gd name="connsiteX0-421" fmla="*/ 359092 w 661035"/>
                      <a:gd name="connsiteY0-422" fmla="*/ 597218 h 1099185"/>
                      <a:gd name="connsiteX1-423" fmla="*/ 620078 w 661035"/>
                      <a:gd name="connsiteY1-424" fmla="*/ 739140 h 1099185"/>
                      <a:gd name="connsiteX2-425" fmla="*/ 584835 w 661035"/>
                      <a:gd name="connsiteY2-426" fmla="*/ 818198 h 1099185"/>
                      <a:gd name="connsiteX3-427" fmla="*/ 584836 w 661035"/>
                      <a:gd name="connsiteY3-428" fmla="*/ 818198 h 1099185"/>
                      <a:gd name="connsiteX4-429" fmla="*/ 545783 w 661035"/>
                      <a:gd name="connsiteY4-430" fmla="*/ 882015 h 1099185"/>
                      <a:gd name="connsiteX5-431" fmla="*/ 538930 w 661035"/>
                      <a:gd name="connsiteY5-432" fmla="*/ 891439 h 1099185"/>
                      <a:gd name="connsiteX6-433" fmla="*/ 539116 w 661035"/>
                      <a:gd name="connsiteY6-434" fmla="*/ 891540 h 1099185"/>
                      <a:gd name="connsiteX7-435" fmla="*/ 500063 w 661035"/>
                      <a:gd name="connsiteY7-436" fmla="*/ 940118 h 1099185"/>
                      <a:gd name="connsiteX8-437" fmla="*/ 500063 w 661035"/>
                      <a:gd name="connsiteY8-438" fmla="*/ 941070 h 1099185"/>
                      <a:gd name="connsiteX9-439" fmla="*/ 451485 w 661035"/>
                      <a:gd name="connsiteY9-440" fmla="*/ 989648 h 1099185"/>
                      <a:gd name="connsiteX10-441" fmla="*/ 396629 w 661035"/>
                      <a:gd name="connsiteY10-442" fmla="*/ 1033155 h 1099185"/>
                      <a:gd name="connsiteX11-443" fmla="*/ 397193 w 661035"/>
                      <a:gd name="connsiteY11-444" fmla="*/ 1033462 h 1099185"/>
                      <a:gd name="connsiteX12-445" fmla="*/ 320041 w 661035"/>
                      <a:gd name="connsiteY12-446" fmla="*/ 1076325 h 1099185"/>
                      <a:gd name="connsiteX13-447" fmla="*/ 291343 w 661035"/>
                      <a:gd name="connsiteY13-448" fmla="*/ 1060767 h 1099185"/>
                      <a:gd name="connsiteX14-449" fmla="*/ 290403 w 661035"/>
                      <a:gd name="connsiteY14-450" fmla="*/ 1061621 h 1099185"/>
                      <a:gd name="connsiteX15-451" fmla="*/ 319088 w 661035"/>
                      <a:gd name="connsiteY15-452" fmla="*/ 1077277 h 1099185"/>
                      <a:gd name="connsiteX16-453" fmla="*/ 260985 w 661035"/>
                      <a:gd name="connsiteY16-454" fmla="*/ 1099185 h 1099185"/>
                      <a:gd name="connsiteX17-455" fmla="*/ 0 w 661035"/>
                      <a:gd name="connsiteY17-456" fmla="*/ 957262 h 1099185"/>
                      <a:gd name="connsiteX18-457" fmla="*/ 59055 w 661035"/>
                      <a:gd name="connsiteY18-458" fmla="*/ 935355 h 1099185"/>
                      <a:gd name="connsiteX19-459" fmla="*/ 60008 w 661035"/>
                      <a:gd name="connsiteY19-460" fmla="*/ 935355 h 1099185"/>
                      <a:gd name="connsiteX20-461" fmla="*/ 135745 w 661035"/>
                      <a:gd name="connsiteY20-462" fmla="*/ 891807 h 1099185"/>
                      <a:gd name="connsiteX21-463" fmla="*/ 135255 w 661035"/>
                      <a:gd name="connsiteY21-464" fmla="*/ 891540 h 1099185"/>
                      <a:gd name="connsiteX22-465" fmla="*/ 190500 w 661035"/>
                      <a:gd name="connsiteY22-466" fmla="*/ 847725 h 1099185"/>
                      <a:gd name="connsiteX23-467" fmla="*/ 239078 w 661035"/>
                      <a:gd name="connsiteY23-468" fmla="*/ 799148 h 1099185"/>
                      <a:gd name="connsiteX24-469" fmla="*/ 239078 w 661035"/>
                      <a:gd name="connsiteY24-470" fmla="*/ 798196 h 1099185"/>
                      <a:gd name="connsiteX25-471" fmla="*/ 277307 w 661035"/>
                      <a:gd name="connsiteY25-472" fmla="*/ 750642 h 1099185"/>
                      <a:gd name="connsiteX26-473" fmla="*/ 277178 w 661035"/>
                      <a:gd name="connsiteY26-474" fmla="*/ 750571 h 1099185"/>
                      <a:gd name="connsiteX27-475" fmla="*/ 284798 w 661035"/>
                      <a:gd name="connsiteY27-476" fmla="*/ 740093 h 1099185"/>
                      <a:gd name="connsiteX28-477" fmla="*/ 323850 w 661035"/>
                      <a:gd name="connsiteY28-478" fmla="*/ 676275 h 1099185"/>
                      <a:gd name="connsiteX29-479" fmla="*/ 359092 w 661035"/>
                      <a:gd name="connsiteY29-480" fmla="*/ 597218 h 1099185"/>
                      <a:gd name="connsiteX30-481" fmla="*/ 220980 w 661035"/>
                      <a:gd name="connsiteY30-482" fmla="*/ 0 h 1099185"/>
                      <a:gd name="connsiteX31-483" fmla="*/ 481965 w 661035"/>
                      <a:gd name="connsiteY31-484" fmla="*/ 141922 h 1099185"/>
                      <a:gd name="connsiteX32-485" fmla="*/ 575310 w 661035"/>
                      <a:gd name="connsiteY32-486" fmla="*/ 214313 h 1099185"/>
                      <a:gd name="connsiteX33-487" fmla="*/ 661035 w 661035"/>
                      <a:gd name="connsiteY33-488" fmla="*/ 504825 h 1099185"/>
                      <a:gd name="connsiteX34-489" fmla="*/ 621030 w 661035"/>
                      <a:gd name="connsiteY34-490" fmla="*/ 739140 h 1099185"/>
                      <a:gd name="connsiteX35-491" fmla="*/ 360045 w 661035"/>
                      <a:gd name="connsiteY35-492" fmla="*/ 597218 h 1099185"/>
                      <a:gd name="connsiteX36-493" fmla="*/ 400050 w 661035"/>
                      <a:gd name="connsiteY36-494" fmla="*/ 362902 h 1099185"/>
                      <a:gd name="connsiteX37-495" fmla="*/ 314325 w 661035"/>
                      <a:gd name="connsiteY37-496" fmla="*/ 72390 h 1099185"/>
                      <a:gd name="connsiteX38-497" fmla="*/ 220980 w 661035"/>
                      <a:gd name="connsiteY38-498" fmla="*/ 0 h 1099185"/>
                      <a:gd name="connsiteX0-499" fmla="*/ 359092 w 661035"/>
                      <a:gd name="connsiteY0-500" fmla="*/ 597218 h 1099185"/>
                      <a:gd name="connsiteX1-501" fmla="*/ 620078 w 661035"/>
                      <a:gd name="connsiteY1-502" fmla="*/ 739140 h 1099185"/>
                      <a:gd name="connsiteX2-503" fmla="*/ 584835 w 661035"/>
                      <a:gd name="connsiteY2-504" fmla="*/ 818198 h 1099185"/>
                      <a:gd name="connsiteX3-505" fmla="*/ 584836 w 661035"/>
                      <a:gd name="connsiteY3-506" fmla="*/ 818198 h 1099185"/>
                      <a:gd name="connsiteX4-507" fmla="*/ 545783 w 661035"/>
                      <a:gd name="connsiteY4-508" fmla="*/ 882015 h 1099185"/>
                      <a:gd name="connsiteX5-509" fmla="*/ 538930 w 661035"/>
                      <a:gd name="connsiteY5-510" fmla="*/ 891439 h 1099185"/>
                      <a:gd name="connsiteX6-511" fmla="*/ 539116 w 661035"/>
                      <a:gd name="connsiteY6-512" fmla="*/ 891540 h 1099185"/>
                      <a:gd name="connsiteX7-513" fmla="*/ 500063 w 661035"/>
                      <a:gd name="connsiteY7-514" fmla="*/ 940118 h 1099185"/>
                      <a:gd name="connsiteX8-515" fmla="*/ 500063 w 661035"/>
                      <a:gd name="connsiteY8-516" fmla="*/ 941070 h 1099185"/>
                      <a:gd name="connsiteX9-517" fmla="*/ 451485 w 661035"/>
                      <a:gd name="connsiteY9-518" fmla="*/ 989648 h 1099185"/>
                      <a:gd name="connsiteX10-519" fmla="*/ 396629 w 661035"/>
                      <a:gd name="connsiteY10-520" fmla="*/ 1033155 h 1099185"/>
                      <a:gd name="connsiteX11-521" fmla="*/ 397193 w 661035"/>
                      <a:gd name="connsiteY11-522" fmla="*/ 1033462 h 1099185"/>
                      <a:gd name="connsiteX12-523" fmla="*/ 320041 w 661035"/>
                      <a:gd name="connsiteY12-524" fmla="*/ 1076325 h 1099185"/>
                      <a:gd name="connsiteX13-525" fmla="*/ 291343 w 661035"/>
                      <a:gd name="connsiteY13-526" fmla="*/ 1060767 h 1099185"/>
                      <a:gd name="connsiteX14-527" fmla="*/ 319088 w 661035"/>
                      <a:gd name="connsiteY14-528" fmla="*/ 1077277 h 1099185"/>
                      <a:gd name="connsiteX15-529" fmla="*/ 260985 w 661035"/>
                      <a:gd name="connsiteY15-530" fmla="*/ 1099185 h 1099185"/>
                      <a:gd name="connsiteX16-531" fmla="*/ 0 w 661035"/>
                      <a:gd name="connsiteY16-532" fmla="*/ 957262 h 1099185"/>
                      <a:gd name="connsiteX17-533" fmla="*/ 59055 w 661035"/>
                      <a:gd name="connsiteY17-534" fmla="*/ 935355 h 1099185"/>
                      <a:gd name="connsiteX18-535" fmla="*/ 60008 w 661035"/>
                      <a:gd name="connsiteY18-536" fmla="*/ 935355 h 1099185"/>
                      <a:gd name="connsiteX19-537" fmla="*/ 135745 w 661035"/>
                      <a:gd name="connsiteY19-538" fmla="*/ 891807 h 1099185"/>
                      <a:gd name="connsiteX20-539" fmla="*/ 135255 w 661035"/>
                      <a:gd name="connsiteY20-540" fmla="*/ 891540 h 1099185"/>
                      <a:gd name="connsiteX21-541" fmla="*/ 190500 w 661035"/>
                      <a:gd name="connsiteY21-542" fmla="*/ 847725 h 1099185"/>
                      <a:gd name="connsiteX22-543" fmla="*/ 239078 w 661035"/>
                      <a:gd name="connsiteY22-544" fmla="*/ 799148 h 1099185"/>
                      <a:gd name="connsiteX23-545" fmla="*/ 239078 w 661035"/>
                      <a:gd name="connsiteY23-546" fmla="*/ 798196 h 1099185"/>
                      <a:gd name="connsiteX24-547" fmla="*/ 277307 w 661035"/>
                      <a:gd name="connsiteY24-548" fmla="*/ 750642 h 1099185"/>
                      <a:gd name="connsiteX25-549" fmla="*/ 277178 w 661035"/>
                      <a:gd name="connsiteY25-550" fmla="*/ 750571 h 1099185"/>
                      <a:gd name="connsiteX26-551" fmla="*/ 284798 w 661035"/>
                      <a:gd name="connsiteY26-552" fmla="*/ 740093 h 1099185"/>
                      <a:gd name="connsiteX27-553" fmla="*/ 323850 w 661035"/>
                      <a:gd name="connsiteY27-554" fmla="*/ 676275 h 1099185"/>
                      <a:gd name="connsiteX28-555" fmla="*/ 359092 w 661035"/>
                      <a:gd name="connsiteY28-556" fmla="*/ 597218 h 1099185"/>
                      <a:gd name="connsiteX29-557" fmla="*/ 220980 w 661035"/>
                      <a:gd name="connsiteY29-558" fmla="*/ 0 h 1099185"/>
                      <a:gd name="connsiteX30-559" fmla="*/ 481965 w 661035"/>
                      <a:gd name="connsiteY30-560" fmla="*/ 141922 h 1099185"/>
                      <a:gd name="connsiteX31-561" fmla="*/ 575310 w 661035"/>
                      <a:gd name="connsiteY31-562" fmla="*/ 214313 h 1099185"/>
                      <a:gd name="connsiteX32-563" fmla="*/ 661035 w 661035"/>
                      <a:gd name="connsiteY32-564" fmla="*/ 504825 h 1099185"/>
                      <a:gd name="connsiteX33-565" fmla="*/ 621030 w 661035"/>
                      <a:gd name="connsiteY33-566" fmla="*/ 739140 h 1099185"/>
                      <a:gd name="connsiteX34-567" fmla="*/ 360045 w 661035"/>
                      <a:gd name="connsiteY34-568" fmla="*/ 597218 h 1099185"/>
                      <a:gd name="connsiteX35-569" fmla="*/ 400050 w 661035"/>
                      <a:gd name="connsiteY35-570" fmla="*/ 362902 h 1099185"/>
                      <a:gd name="connsiteX36-571" fmla="*/ 314325 w 661035"/>
                      <a:gd name="connsiteY36-572" fmla="*/ 72390 h 1099185"/>
                      <a:gd name="connsiteX37-573" fmla="*/ 220980 w 661035"/>
                      <a:gd name="connsiteY37-574" fmla="*/ 0 h 1099185"/>
                      <a:gd name="connsiteX0-575" fmla="*/ 359092 w 661035"/>
                      <a:gd name="connsiteY0-576" fmla="*/ 597218 h 1099185"/>
                      <a:gd name="connsiteX1-577" fmla="*/ 620078 w 661035"/>
                      <a:gd name="connsiteY1-578" fmla="*/ 739140 h 1099185"/>
                      <a:gd name="connsiteX2-579" fmla="*/ 584835 w 661035"/>
                      <a:gd name="connsiteY2-580" fmla="*/ 818198 h 1099185"/>
                      <a:gd name="connsiteX3-581" fmla="*/ 584836 w 661035"/>
                      <a:gd name="connsiteY3-582" fmla="*/ 818198 h 1099185"/>
                      <a:gd name="connsiteX4-583" fmla="*/ 545783 w 661035"/>
                      <a:gd name="connsiteY4-584" fmla="*/ 882015 h 1099185"/>
                      <a:gd name="connsiteX5-585" fmla="*/ 538930 w 661035"/>
                      <a:gd name="connsiteY5-586" fmla="*/ 891439 h 1099185"/>
                      <a:gd name="connsiteX6-587" fmla="*/ 539116 w 661035"/>
                      <a:gd name="connsiteY6-588" fmla="*/ 891540 h 1099185"/>
                      <a:gd name="connsiteX7-589" fmla="*/ 500063 w 661035"/>
                      <a:gd name="connsiteY7-590" fmla="*/ 940118 h 1099185"/>
                      <a:gd name="connsiteX8-591" fmla="*/ 500063 w 661035"/>
                      <a:gd name="connsiteY8-592" fmla="*/ 941070 h 1099185"/>
                      <a:gd name="connsiteX9-593" fmla="*/ 451485 w 661035"/>
                      <a:gd name="connsiteY9-594" fmla="*/ 989648 h 1099185"/>
                      <a:gd name="connsiteX10-595" fmla="*/ 396629 w 661035"/>
                      <a:gd name="connsiteY10-596" fmla="*/ 1033155 h 1099185"/>
                      <a:gd name="connsiteX11-597" fmla="*/ 397193 w 661035"/>
                      <a:gd name="connsiteY11-598" fmla="*/ 1033462 h 1099185"/>
                      <a:gd name="connsiteX12-599" fmla="*/ 320041 w 661035"/>
                      <a:gd name="connsiteY12-600" fmla="*/ 1076325 h 1099185"/>
                      <a:gd name="connsiteX13-601" fmla="*/ 319088 w 661035"/>
                      <a:gd name="connsiteY13-602" fmla="*/ 1077277 h 1099185"/>
                      <a:gd name="connsiteX14-603" fmla="*/ 260985 w 661035"/>
                      <a:gd name="connsiteY14-604" fmla="*/ 1099185 h 1099185"/>
                      <a:gd name="connsiteX15-605" fmla="*/ 0 w 661035"/>
                      <a:gd name="connsiteY15-606" fmla="*/ 957262 h 1099185"/>
                      <a:gd name="connsiteX16-607" fmla="*/ 59055 w 661035"/>
                      <a:gd name="connsiteY16-608" fmla="*/ 935355 h 1099185"/>
                      <a:gd name="connsiteX17-609" fmla="*/ 60008 w 661035"/>
                      <a:gd name="connsiteY17-610" fmla="*/ 935355 h 1099185"/>
                      <a:gd name="connsiteX18-611" fmla="*/ 135745 w 661035"/>
                      <a:gd name="connsiteY18-612" fmla="*/ 891807 h 1099185"/>
                      <a:gd name="connsiteX19-613" fmla="*/ 135255 w 661035"/>
                      <a:gd name="connsiteY19-614" fmla="*/ 891540 h 1099185"/>
                      <a:gd name="connsiteX20-615" fmla="*/ 190500 w 661035"/>
                      <a:gd name="connsiteY20-616" fmla="*/ 847725 h 1099185"/>
                      <a:gd name="connsiteX21-617" fmla="*/ 239078 w 661035"/>
                      <a:gd name="connsiteY21-618" fmla="*/ 799148 h 1099185"/>
                      <a:gd name="connsiteX22-619" fmla="*/ 239078 w 661035"/>
                      <a:gd name="connsiteY22-620" fmla="*/ 798196 h 1099185"/>
                      <a:gd name="connsiteX23-621" fmla="*/ 277307 w 661035"/>
                      <a:gd name="connsiteY23-622" fmla="*/ 750642 h 1099185"/>
                      <a:gd name="connsiteX24-623" fmla="*/ 277178 w 661035"/>
                      <a:gd name="connsiteY24-624" fmla="*/ 750571 h 1099185"/>
                      <a:gd name="connsiteX25-625" fmla="*/ 284798 w 661035"/>
                      <a:gd name="connsiteY25-626" fmla="*/ 740093 h 1099185"/>
                      <a:gd name="connsiteX26-627" fmla="*/ 323850 w 661035"/>
                      <a:gd name="connsiteY26-628" fmla="*/ 676275 h 1099185"/>
                      <a:gd name="connsiteX27-629" fmla="*/ 359092 w 661035"/>
                      <a:gd name="connsiteY27-630" fmla="*/ 597218 h 1099185"/>
                      <a:gd name="connsiteX28-631" fmla="*/ 220980 w 661035"/>
                      <a:gd name="connsiteY28-632" fmla="*/ 0 h 1099185"/>
                      <a:gd name="connsiteX29-633" fmla="*/ 481965 w 661035"/>
                      <a:gd name="connsiteY29-634" fmla="*/ 141922 h 1099185"/>
                      <a:gd name="connsiteX30-635" fmla="*/ 575310 w 661035"/>
                      <a:gd name="connsiteY30-636" fmla="*/ 214313 h 1099185"/>
                      <a:gd name="connsiteX31-637" fmla="*/ 661035 w 661035"/>
                      <a:gd name="connsiteY31-638" fmla="*/ 504825 h 1099185"/>
                      <a:gd name="connsiteX32-639" fmla="*/ 621030 w 661035"/>
                      <a:gd name="connsiteY32-640" fmla="*/ 739140 h 1099185"/>
                      <a:gd name="connsiteX33-641" fmla="*/ 360045 w 661035"/>
                      <a:gd name="connsiteY33-642" fmla="*/ 597218 h 1099185"/>
                      <a:gd name="connsiteX34-643" fmla="*/ 400050 w 661035"/>
                      <a:gd name="connsiteY34-644" fmla="*/ 362902 h 1099185"/>
                      <a:gd name="connsiteX35-645" fmla="*/ 314325 w 661035"/>
                      <a:gd name="connsiteY35-646" fmla="*/ 72390 h 1099185"/>
                      <a:gd name="connsiteX36-647" fmla="*/ 220980 w 661035"/>
                      <a:gd name="connsiteY36-648" fmla="*/ 0 h 1099185"/>
                      <a:gd name="connsiteX0-649" fmla="*/ 359092 w 661035"/>
                      <a:gd name="connsiteY0-650" fmla="*/ 597218 h 1112468"/>
                      <a:gd name="connsiteX1-651" fmla="*/ 620078 w 661035"/>
                      <a:gd name="connsiteY1-652" fmla="*/ 739140 h 1112468"/>
                      <a:gd name="connsiteX2-653" fmla="*/ 584835 w 661035"/>
                      <a:gd name="connsiteY2-654" fmla="*/ 818198 h 1112468"/>
                      <a:gd name="connsiteX3-655" fmla="*/ 584836 w 661035"/>
                      <a:gd name="connsiteY3-656" fmla="*/ 818198 h 1112468"/>
                      <a:gd name="connsiteX4-657" fmla="*/ 545783 w 661035"/>
                      <a:gd name="connsiteY4-658" fmla="*/ 882015 h 1112468"/>
                      <a:gd name="connsiteX5-659" fmla="*/ 538930 w 661035"/>
                      <a:gd name="connsiteY5-660" fmla="*/ 891439 h 1112468"/>
                      <a:gd name="connsiteX6-661" fmla="*/ 539116 w 661035"/>
                      <a:gd name="connsiteY6-662" fmla="*/ 891540 h 1112468"/>
                      <a:gd name="connsiteX7-663" fmla="*/ 500063 w 661035"/>
                      <a:gd name="connsiteY7-664" fmla="*/ 940118 h 1112468"/>
                      <a:gd name="connsiteX8-665" fmla="*/ 500063 w 661035"/>
                      <a:gd name="connsiteY8-666" fmla="*/ 941070 h 1112468"/>
                      <a:gd name="connsiteX9-667" fmla="*/ 451485 w 661035"/>
                      <a:gd name="connsiteY9-668" fmla="*/ 989648 h 1112468"/>
                      <a:gd name="connsiteX10-669" fmla="*/ 396629 w 661035"/>
                      <a:gd name="connsiteY10-670" fmla="*/ 1033155 h 1112468"/>
                      <a:gd name="connsiteX11-671" fmla="*/ 397193 w 661035"/>
                      <a:gd name="connsiteY11-672" fmla="*/ 1033462 h 1112468"/>
                      <a:gd name="connsiteX12-673" fmla="*/ 320041 w 661035"/>
                      <a:gd name="connsiteY12-674" fmla="*/ 1076325 h 1112468"/>
                      <a:gd name="connsiteX13-675" fmla="*/ 319088 w 661035"/>
                      <a:gd name="connsiteY13-676" fmla="*/ 1077277 h 1112468"/>
                      <a:gd name="connsiteX14-677" fmla="*/ 247796 w 661035"/>
                      <a:gd name="connsiteY14-678" fmla="*/ 1112468 h 1112468"/>
                      <a:gd name="connsiteX15-679" fmla="*/ 0 w 661035"/>
                      <a:gd name="connsiteY15-680" fmla="*/ 957262 h 1112468"/>
                      <a:gd name="connsiteX16-681" fmla="*/ 59055 w 661035"/>
                      <a:gd name="connsiteY16-682" fmla="*/ 935355 h 1112468"/>
                      <a:gd name="connsiteX17-683" fmla="*/ 60008 w 661035"/>
                      <a:gd name="connsiteY17-684" fmla="*/ 935355 h 1112468"/>
                      <a:gd name="connsiteX18-685" fmla="*/ 135745 w 661035"/>
                      <a:gd name="connsiteY18-686" fmla="*/ 891807 h 1112468"/>
                      <a:gd name="connsiteX19-687" fmla="*/ 135255 w 661035"/>
                      <a:gd name="connsiteY19-688" fmla="*/ 891540 h 1112468"/>
                      <a:gd name="connsiteX20-689" fmla="*/ 190500 w 661035"/>
                      <a:gd name="connsiteY20-690" fmla="*/ 847725 h 1112468"/>
                      <a:gd name="connsiteX21-691" fmla="*/ 239078 w 661035"/>
                      <a:gd name="connsiteY21-692" fmla="*/ 799148 h 1112468"/>
                      <a:gd name="connsiteX22-693" fmla="*/ 239078 w 661035"/>
                      <a:gd name="connsiteY22-694" fmla="*/ 798196 h 1112468"/>
                      <a:gd name="connsiteX23-695" fmla="*/ 277307 w 661035"/>
                      <a:gd name="connsiteY23-696" fmla="*/ 750642 h 1112468"/>
                      <a:gd name="connsiteX24-697" fmla="*/ 277178 w 661035"/>
                      <a:gd name="connsiteY24-698" fmla="*/ 750571 h 1112468"/>
                      <a:gd name="connsiteX25-699" fmla="*/ 284798 w 661035"/>
                      <a:gd name="connsiteY25-700" fmla="*/ 740093 h 1112468"/>
                      <a:gd name="connsiteX26-701" fmla="*/ 323850 w 661035"/>
                      <a:gd name="connsiteY26-702" fmla="*/ 676275 h 1112468"/>
                      <a:gd name="connsiteX27-703" fmla="*/ 359092 w 661035"/>
                      <a:gd name="connsiteY27-704" fmla="*/ 597218 h 1112468"/>
                      <a:gd name="connsiteX28-705" fmla="*/ 220980 w 661035"/>
                      <a:gd name="connsiteY28-706" fmla="*/ 0 h 1112468"/>
                      <a:gd name="connsiteX29-707" fmla="*/ 481965 w 661035"/>
                      <a:gd name="connsiteY29-708" fmla="*/ 141922 h 1112468"/>
                      <a:gd name="connsiteX30-709" fmla="*/ 575310 w 661035"/>
                      <a:gd name="connsiteY30-710" fmla="*/ 214313 h 1112468"/>
                      <a:gd name="connsiteX31-711" fmla="*/ 661035 w 661035"/>
                      <a:gd name="connsiteY31-712" fmla="*/ 504825 h 1112468"/>
                      <a:gd name="connsiteX32-713" fmla="*/ 621030 w 661035"/>
                      <a:gd name="connsiteY32-714" fmla="*/ 739140 h 1112468"/>
                      <a:gd name="connsiteX33-715" fmla="*/ 360045 w 661035"/>
                      <a:gd name="connsiteY33-716" fmla="*/ 597218 h 1112468"/>
                      <a:gd name="connsiteX34-717" fmla="*/ 400050 w 661035"/>
                      <a:gd name="connsiteY34-718" fmla="*/ 362902 h 1112468"/>
                      <a:gd name="connsiteX35-719" fmla="*/ 314325 w 661035"/>
                      <a:gd name="connsiteY35-720" fmla="*/ 72390 h 1112468"/>
                      <a:gd name="connsiteX36-721" fmla="*/ 220980 w 661035"/>
                      <a:gd name="connsiteY36-722" fmla="*/ 0 h 111246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  <a:cxn ang="0">
                        <a:pos x="connsiteX12-25" y="connsiteY12-26"/>
                      </a:cxn>
                      <a:cxn ang="0">
                        <a:pos x="connsiteX13-27" y="connsiteY13-28"/>
                      </a:cxn>
                      <a:cxn ang="0">
                        <a:pos x="connsiteX14-29" y="connsiteY14-30"/>
                      </a:cxn>
                      <a:cxn ang="0">
                        <a:pos x="connsiteX15-31" y="connsiteY15-32"/>
                      </a:cxn>
                      <a:cxn ang="0">
                        <a:pos x="connsiteX16-33" y="connsiteY16-34"/>
                      </a:cxn>
                      <a:cxn ang="0">
                        <a:pos x="connsiteX17-35" y="connsiteY17-36"/>
                      </a:cxn>
                      <a:cxn ang="0">
                        <a:pos x="connsiteX18-37" y="connsiteY18-38"/>
                      </a:cxn>
                      <a:cxn ang="0">
                        <a:pos x="connsiteX19-39" y="connsiteY19-40"/>
                      </a:cxn>
                      <a:cxn ang="0">
                        <a:pos x="connsiteX20-41" y="connsiteY20-42"/>
                      </a:cxn>
                      <a:cxn ang="0">
                        <a:pos x="connsiteX21-43" y="connsiteY21-44"/>
                      </a:cxn>
                      <a:cxn ang="0">
                        <a:pos x="connsiteX22-45" y="connsiteY22-46"/>
                      </a:cxn>
                      <a:cxn ang="0">
                        <a:pos x="connsiteX23-47" y="connsiteY23-48"/>
                      </a:cxn>
                      <a:cxn ang="0">
                        <a:pos x="connsiteX24-49" y="connsiteY24-50"/>
                      </a:cxn>
                      <a:cxn ang="0">
                        <a:pos x="connsiteX25-51" y="connsiteY25-52"/>
                      </a:cxn>
                      <a:cxn ang="0">
                        <a:pos x="connsiteX26-53" y="connsiteY26-54"/>
                      </a:cxn>
                      <a:cxn ang="0">
                        <a:pos x="connsiteX27-55" y="connsiteY27-56"/>
                      </a:cxn>
                      <a:cxn ang="0">
                        <a:pos x="connsiteX28-57" y="connsiteY28-58"/>
                      </a:cxn>
                      <a:cxn ang="0">
                        <a:pos x="connsiteX29-59" y="connsiteY29-60"/>
                      </a:cxn>
                      <a:cxn ang="0">
                        <a:pos x="connsiteX30-61" y="connsiteY30-62"/>
                      </a:cxn>
                      <a:cxn ang="0">
                        <a:pos x="connsiteX31-63" y="connsiteY31-64"/>
                      </a:cxn>
                      <a:cxn ang="0">
                        <a:pos x="connsiteX32-65" y="connsiteY32-66"/>
                      </a:cxn>
                      <a:cxn ang="0">
                        <a:pos x="connsiteX33-67" y="connsiteY33-68"/>
                      </a:cxn>
                      <a:cxn ang="0">
                        <a:pos x="connsiteX34-69" y="connsiteY34-70"/>
                      </a:cxn>
                      <a:cxn ang="0">
                        <a:pos x="connsiteX35-71" y="connsiteY35-72"/>
                      </a:cxn>
                      <a:cxn ang="0">
                        <a:pos x="connsiteX36-73" y="connsiteY36-74"/>
                      </a:cxn>
                    </a:cxnLst>
                    <a:rect l="l" t="t" r="r" b="b"/>
                    <a:pathLst>
                      <a:path w="661035" h="1112468">
                        <a:moveTo>
                          <a:pt x="359092" y="597218"/>
                        </a:moveTo>
                        <a:lnTo>
                          <a:pt x="620078" y="739140"/>
                        </a:lnTo>
                        <a:lnTo>
                          <a:pt x="584835" y="818198"/>
                        </a:lnTo>
                        <a:lnTo>
                          <a:pt x="584836" y="818198"/>
                        </a:lnTo>
                        <a:cubicBezTo>
                          <a:pt x="573405" y="840105"/>
                          <a:pt x="560070" y="861060"/>
                          <a:pt x="545783" y="882015"/>
                        </a:cubicBezTo>
                        <a:lnTo>
                          <a:pt x="538930" y="891439"/>
                        </a:lnTo>
                        <a:lnTo>
                          <a:pt x="539116" y="891540"/>
                        </a:lnTo>
                        <a:cubicBezTo>
                          <a:pt x="525780" y="908686"/>
                          <a:pt x="513398" y="924878"/>
                          <a:pt x="500063" y="940118"/>
                        </a:cubicBezTo>
                        <a:lnTo>
                          <a:pt x="500063" y="941070"/>
                        </a:lnTo>
                        <a:cubicBezTo>
                          <a:pt x="483870" y="958215"/>
                          <a:pt x="467678" y="974408"/>
                          <a:pt x="451485" y="989648"/>
                        </a:cubicBezTo>
                        <a:lnTo>
                          <a:pt x="396629" y="1033155"/>
                        </a:lnTo>
                        <a:lnTo>
                          <a:pt x="397193" y="1033462"/>
                        </a:lnTo>
                        <a:cubicBezTo>
                          <a:pt x="371475" y="1049655"/>
                          <a:pt x="346711" y="1063943"/>
                          <a:pt x="320041" y="1076325"/>
                        </a:cubicBezTo>
                        <a:lnTo>
                          <a:pt x="319088" y="1077277"/>
                        </a:lnTo>
                        <a:lnTo>
                          <a:pt x="247796" y="1112468"/>
                        </a:lnTo>
                        <a:lnTo>
                          <a:pt x="0" y="957262"/>
                        </a:lnTo>
                        <a:lnTo>
                          <a:pt x="59055" y="935355"/>
                        </a:lnTo>
                        <a:lnTo>
                          <a:pt x="60008" y="935355"/>
                        </a:lnTo>
                        <a:lnTo>
                          <a:pt x="135745" y="891807"/>
                        </a:lnTo>
                        <a:lnTo>
                          <a:pt x="135255" y="891540"/>
                        </a:lnTo>
                        <a:cubicBezTo>
                          <a:pt x="154305" y="878205"/>
                          <a:pt x="173355" y="863918"/>
                          <a:pt x="190500" y="847725"/>
                        </a:cubicBezTo>
                        <a:cubicBezTo>
                          <a:pt x="207645" y="832486"/>
                          <a:pt x="222885" y="816293"/>
                          <a:pt x="239078" y="799148"/>
                        </a:cubicBezTo>
                        <a:lnTo>
                          <a:pt x="239078" y="798196"/>
                        </a:lnTo>
                        <a:lnTo>
                          <a:pt x="277307" y="750642"/>
                        </a:lnTo>
                        <a:lnTo>
                          <a:pt x="277178" y="750571"/>
                        </a:lnTo>
                        <a:cubicBezTo>
                          <a:pt x="280036" y="746761"/>
                          <a:pt x="281941" y="743903"/>
                          <a:pt x="284798" y="740093"/>
                        </a:cubicBezTo>
                        <a:cubicBezTo>
                          <a:pt x="299086" y="719138"/>
                          <a:pt x="312420" y="698183"/>
                          <a:pt x="323850" y="676275"/>
                        </a:cubicBezTo>
                        <a:cubicBezTo>
                          <a:pt x="337185" y="650558"/>
                          <a:pt x="349567" y="623888"/>
                          <a:pt x="359092" y="597218"/>
                        </a:cubicBezTo>
                        <a:close/>
                        <a:moveTo>
                          <a:pt x="220980" y="0"/>
                        </a:moveTo>
                        <a:lnTo>
                          <a:pt x="481965" y="141922"/>
                        </a:lnTo>
                        <a:cubicBezTo>
                          <a:pt x="521970" y="163830"/>
                          <a:pt x="553403" y="187642"/>
                          <a:pt x="575310" y="214313"/>
                        </a:cubicBezTo>
                        <a:cubicBezTo>
                          <a:pt x="632460" y="281940"/>
                          <a:pt x="661035" y="379095"/>
                          <a:pt x="661035" y="504825"/>
                        </a:cubicBezTo>
                        <a:cubicBezTo>
                          <a:pt x="660083" y="588645"/>
                          <a:pt x="646748" y="666750"/>
                          <a:pt x="621030" y="739140"/>
                        </a:cubicBezTo>
                        <a:lnTo>
                          <a:pt x="360045" y="597218"/>
                        </a:lnTo>
                        <a:cubicBezTo>
                          <a:pt x="386715" y="524827"/>
                          <a:pt x="400050" y="446722"/>
                          <a:pt x="400050" y="362902"/>
                        </a:cubicBezTo>
                        <a:cubicBezTo>
                          <a:pt x="400050" y="237172"/>
                          <a:pt x="371475" y="140970"/>
                          <a:pt x="314325" y="72390"/>
                        </a:cubicBezTo>
                        <a:cubicBezTo>
                          <a:pt x="291465" y="45720"/>
                          <a:pt x="260985" y="20955"/>
                          <a:pt x="22098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 dirty="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70" name="Freeform: Shape 69"/>
                  <p:cNvSpPr/>
                  <p:nvPr/>
                </p:nvSpPr>
                <p:spPr>
                  <a:xfrm>
                    <a:off x="2967026" y="3229268"/>
                    <a:ext cx="673417" cy="247650"/>
                  </a:xfrm>
                  <a:custGeom>
                    <a:avLst/>
                    <a:gdLst>
                      <a:gd name="connsiteX0" fmla="*/ 261937 w 673417"/>
                      <a:gd name="connsiteY0" fmla="*/ 45720 h 247650"/>
                      <a:gd name="connsiteX1" fmla="*/ 288607 w 673417"/>
                      <a:gd name="connsiteY1" fmla="*/ 53340 h 247650"/>
                      <a:gd name="connsiteX2" fmla="*/ 387667 w 673417"/>
                      <a:gd name="connsiteY2" fmla="*/ 93345 h 247650"/>
                      <a:gd name="connsiteX3" fmla="*/ 412432 w 673417"/>
                      <a:gd name="connsiteY3" fmla="*/ 105728 h 247650"/>
                      <a:gd name="connsiteX4" fmla="*/ 673417 w 673417"/>
                      <a:gd name="connsiteY4" fmla="*/ 247650 h 247650"/>
                      <a:gd name="connsiteX5" fmla="*/ 647700 w 673417"/>
                      <a:gd name="connsiteY5" fmla="*/ 235267 h 247650"/>
                      <a:gd name="connsiteX6" fmla="*/ 644991 w 673417"/>
                      <a:gd name="connsiteY6" fmla="*/ 233789 h 247650"/>
                      <a:gd name="connsiteX7" fmla="*/ 549592 w 673417"/>
                      <a:gd name="connsiteY7" fmla="*/ 195262 h 247650"/>
                      <a:gd name="connsiteX8" fmla="*/ 522922 w 673417"/>
                      <a:gd name="connsiteY8" fmla="*/ 186690 h 247650"/>
                      <a:gd name="connsiteX9" fmla="*/ 0 w 673417"/>
                      <a:gd name="connsiteY9" fmla="*/ 0 h 247650"/>
                      <a:gd name="connsiteX10" fmla="*/ 80010 w 673417"/>
                      <a:gd name="connsiteY10" fmla="*/ 11430 h 247650"/>
                      <a:gd name="connsiteX11" fmla="*/ 80421 w 673417"/>
                      <a:gd name="connsiteY11" fmla="*/ 11654 h 247650"/>
                      <a:gd name="connsiteX12" fmla="*/ 185499 w 673417"/>
                      <a:gd name="connsiteY12" fmla="*/ 28933 h 247650"/>
                      <a:gd name="connsiteX13" fmla="*/ 261937 w 673417"/>
                      <a:gd name="connsiteY13" fmla="*/ 45720 h 247650"/>
                      <a:gd name="connsiteX14" fmla="*/ 522922 w 673417"/>
                      <a:gd name="connsiteY14" fmla="*/ 187643 h 247650"/>
                      <a:gd name="connsiteX15" fmla="*/ 340042 w 673417"/>
                      <a:gd name="connsiteY15" fmla="*/ 153353 h 247650"/>
                      <a:gd name="connsiteX16" fmla="*/ 260985 w 673417"/>
                      <a:gd name="connsiteY16" fmla="*/ 141923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3417" h="247650">
                        <a:moveTo>
                          <a:pt x="261937" y="45720"/>
                        </a:moveTo>
                        <a:cubicBezTo>
                          <a:pt x="271462" y="48578"/>
                          <a:pt x="280987" y="50483"/>
                          <a:pt x="288607" y="53340"/>
                        </a:cubicBezTo>
                        <a:cubicBezTo>
                          <a:pt x="323850" y="64770"/>
                          <a:pt x="357187" y="79058"/>
                          <a:pt x="387667" y="93345"/>
                        </a:cubicBezTo>
                        <a:cubicBezTo>
                          <a:pt x="396240" y="97155"/>
                          <a:pt x="404812" y="101917"/>
                          <a:pt x="412432" y="105728"/>
                        </a:cubicBezTo>
                        <a:lnTo>
                          <a:pt x="673417" y="247650"/>
                        </a:lnTo>
                        <a:cubicBezTo>
                          <a:pt x="664845" y="243840"/>
                          <a:pt x="656272" y="239078"/>
                          <a:pt x="647700" y="235267"/>
                        </a:cubicBezTo>
                        <a:lnTo>
                          <a:pt x="644991" y="233789"/>
                        </a:lnTo>
                        <a:lnTo>
                          <a:pt x="549592" y="195262"/>
                        </a:lnTo>
                        <a:cubicBezTo>
                          <a:pt x="541972" y="192405"/>
                          <a:pt x="532447" y="189548"/>
                          <a:pt x="522922" y="186690"/>
                        </a:cubicBezTo>
                        <a:close/>
                        <a:moveTo>
                          <a:pt x="0" y="0"/>
                        </a:moveTo>
                        <a:lnTo>
                          <a:pt x="80010" y="11430"/>
                        </a:lnTo>
                        <a:lnTo>
                          <a:pt x="80421" y="11654"/>
                        </a:lnTo>
                        <a:lnTo>
                          <a:pt x="185499" y="28933"/>
                        </a:lnTo>
                        <a:cubicBezTo>
                          <a:pt x="215979" y="34528"/>
                          <a:pt x="241458" y="40005"/>
                          <a:pt x="261937" y="45720"/>
                        </a:cubicBezTo>
                        <a:lnTo>
                          <a:pt x="522922" y="187643"/>
                        </a:lnTo>
                        <a:cubicBezTo>
                          <a:pt x="481965" y="176213"/>
                          <a:pt x="421004" y="164783"/>
                          <a:pt x="340042" y="153353"/>
                        </a:cubicBezTo>
                        <a:lnTo>
                          <a:pt x="260985" y="14192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71" name="Freeform: Shape 70"/>
                  <p:cNvSpPr/>
                  <p:nvPr/>
                </p:nvSpPr>
                <p:spPr>
                  <a:xfrm>
                    <a:off x="2707091" y="3532163"/>
                    <a:ext cx="257175" cy="1238250"/>
                  </a:xfrm>
                  <a:custGeom>
                    <a:avLst/>
                    <a:gdLst>
                      <a:gd name="connsiteX0" fmla="*/ 260985 w 257175"/>
                      <a:gd name="connsiteY0" fmla="*/ 1244918 h 1238250"/>
                      <a:gd name="connsiteX1" fmla="*/ 0 w 257175"/>
                      <a:gd name="connsiteY1" fmla="*/ 1102995 h 1238250"/>
                      <a:gd name="connsiteX2" fmla="*/ 1905 w 257175"/>
                      <a:gd name="connsiteY2" fmla="*/ 0 h 1238250"/>
                      <a:gd name="connsiteX3" fmla="*/ 262890 w 257175"/>
                      <a:gd name="connsiteY3" fmla="*/ 141922 h 1238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238250">
                        <a:moveTo>
                          <a:pt x="260985" y="1244918"/>
                        </a:moveTo>
                        <a:lnTo>
                          <a:pt x="0" y="1102995"/>
                        </a:lnTo>
                        <a:lnTo>
                          <a:pt x="1905" y="0"/>
                        </a:lnTo>
                        <a:lnTo>
                          <a:pt x="262890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72" name="Freeform: Shape 71"/>
                  <p:cNvSpPr/>
                  <p:nvPr/>
                </p:nvSpPr>
                <p:spPr>
                  <a:xfrm>
                    <a:off x="3110832" y="2270955"/>
                    <a:ext cx="457201" cy="495301"/>
                  </a:xfrm>
                  <a:custGeom>
                    <a:avLst/>
                    <a:gdLst>
                      <a:gd name="connsiteX0" fmla="*/ 459105 w 457200"/>
                      <a:gd name="connsiteY0" fmla="*/ 500063 h 495300"/>
                      <a:gd name="connsiteX1" fmla="*/ 198120 w 457200"/>
                      <a:gd name="connsiteY1" fmla="*/ 358140 h 495300"/>
                      <a:gd name="connsiteX2" fmla="*/ 80963 w 457200"/>
                      <a:gd name="connsiteY2" fmla="*/ 62865 h 495300"/>
                      <a:gd name="connsiteX3" fmla="*/ 0 w 457200"/>
                      <a:gd name="connsiteY3" fmla="*/ 0 h 495300"/>
                      <a:gd name="connsiteX4" fmla="*/ 260985 w 457200"/>
                      <a:gd name="connsiteY4" fmla="*/ 141923 h 495300"/>
                      <a:gd name="connsiteX5" fmla="*/ 341948 w 457200"/>
                      <a:gd name="connsiteY5" fmla="*/ 204788 h 495300"/>
                      <a:gd name="connsiteX6" fmla="*/ 459105 w 457200"/>
                      <a:gd name="connsiteY6" fmla="*/ 500063 h 49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7200" h="495300">
                        <a:moveTo>
                          <a:pt x="459105" y="500063"/>
                        </a:moveTo>
                        <a:lnTo>
                          <a:pt x="198120" y="358140"/>
                        </a:lnTo>
                        <a:cubicBezTo>
                          <a:pt x="179070" y="224790"/>
                          <a:pt x="140017" y="126683"/>
                          <a:pt x="80963" y="62865"/>
                        </a:cubicBezTo>
                        <a:cubicBezTo>
                          <a:pt x="57150" y="38100"/>
                          <a:pt x="30480" y="17145"/>
                          <a:pt x="0" y="0"/>
                        </a:cubicBezTo>
                        <a:lnTo>
                          <a:pt x="260985" y="141923"/>
                        </a:lnTo>
                        <a:cubicBezTo>
                          <a:pt x="291465" y="158115"/>
                          <a:pt x="318135" y="179070"/>
                          <a:pt x="341948" y="204788"/>
                        </a:cubicBezTo>
                        <a:cubicBezTo>
                          <a:pt x="401955" y="268605"/>
                          <a:pt x="441008" y="366713"/>
                          <a:pt x="459105" y="500063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73" name="Freeform: Shape 72"/>
                  <p:cNvSpPr/>
                  <p:nvPr/>
                </p:nvSpPr>
                <p:spPr>
                  <a:xfrm>
                    <a:off x="2541356" y="3138780"/>
                    <a:ext cx="428625" cy="200026"/>
                  </a:xfrm>
                  <a:custGeom>
                    <a:avLst/>
                    <a:gdLst>
                      <a:gd name="connsiteX0" fmla="*/ 0 w 428625"/>
                      <a:gd name="connsiteY0" fmla="*/ 0 h 200026"/>
                      <a:gd name="connsiteX1" fmla="*/ 17145 w 428625"/>
                      <a:gd name="connsiteY1" fmla="*/ 8573 h 200026"/>
                      <a:gd name="connsiteX2" fmla="*/ 109538 w 428625"/>
                      <a:gd name="connsiteY2" fmla="*/ 44768 h 200026"/>
                      <a:gd name="connsiteX3" fmla="*/ 370023 w 428625"/>
                      <a:gd name="connsiteY3" fmla="*/ 186418 h 200026"/>
                      <a:gd name="connsiteX4" fmla="*/ 110490 w 428625"/>
                      <a:gd name="connsiteY4" fmla="*/ 44768 h 200026"/>
                      <a:gd name="connsiteX5" fmla="*/ 168592 w 428625"/>
                      <a:gd name="connsiteY5" fmla="*/ 59056 h 200026"/>
                      <a:gd name="connsiteX6" fmla="*/ 428625 w 428625"/>
                      <a:gd name="connsiteY6" fmla="*/ 200026 h 200026"/>
                      <a:gd name="connsiteX7" fmla="*/ 370523 w 428625"/>
                      <a:gd name="connsiteY7" fmla="*/ 186691 h 200026"/>
                      <a:gd name="connsiteX8" fmla="*/ 370517 w 428625"/>
                      <a:gd name="connsiteY8" fmla="*/ 186688 h 200026"/>
                      <a:gd name="connsiteX9" fmla="*/ 278130 w 428625"/>
                      <a:gd name="connsiteY9" fmla="*/ 150495 h 200026"/>
                      <a:gd name="connsiteX10" fmla="*/ 260985 w 428625"/>
                      <a:gd name="connsiteY10" fmla="*/ 141923 h 200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28625" h="200026">
                        <a:moveTo>
                          <a:pt x="0" y="0"/>
                        </a:moveTo>
                        <a:cubicBezTo>
                          <a:pt x="5715" y="2858"/>
                          <a:pt x="11430" y="5715"/>
                          <a:pt x="17145" y="8573"/>
                        </a:cubicBezTo>
                        <a:cubicBezTo>
                          <a:pt x="44767" y="21908"/>
                          <a:pt x="75248" y="34290"/>
                          <a:pt x="109538" y="44768"/>
                        </a:cubicBezTo>
                        <a:lnTo>
                          <a:pt x="370023" y="186418"/>
                        </a:lnTo>
                        <a:lnTo>
                          <a:pt x="110490" y="44768"/>
                        </a:lnTo>
                        <a:lnTo>
                          <a:pt x="168592" y="59056"/>
                        </a:lnTo>
                        <a:lnTo>
                          <a:pt x="428625" y="200026"/>
                        </a:lnTo>
                        <a:lnTo>
                          <a:pt x="370523" y="186691"/>
                        </a:lnTo>
                        <a:lnTo>
                          <a:pt x="370517" y="186688"/>
                        </a:lnTo>
                        <a:lnTo>
                          <a:pt x="278130" y="150495"/>
                        </a:lnTo>
                        <a:cubicBezTo>
                          <a:pt x="272415" y="147638"/>
                          <a:pt x="266700" y="144780"/>
                          <a:pt x="260985" y="14192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74" name="Freeform: Shape 73"/>
                  <p:cNvSpPr/>
                  <p:nvPr/>
                </p:nvSpPr>
                <p:spPr>
                  <a:xfrm>
                    <a:off x="2969883" y="1938632"/>
                    <a:ext cx="618767" cy="219303"/>
                  </a:xfrm>
                  <a:custGeom>
                    <a:avLst/>
                    <a:gdLst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236092 w 603786"/>
                      <a:gd name="connsiteY8" fmla="*/ 34757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0-1" fmla="*/ 323751 w 603786"/>
                      <a:gd name="connsiteY0-2" fmla="*/ 66771 h 218219"/>
                      <a:gd name="connsiteX1-3" fmla="*/ 342801 w 603786"/>
                      <a:gd name="connsiteY1-4" fmla="*/ 76296 h 218219"/>
                      <a:gd name="connsiteX2-5" fmla="*/ 603786 w 603786"/>
                      <a:gd name="connsiteY2-6" fmla="*/ 218219 h 218219"/>
                      <a:gd name="connsiteX3-7" fmla="*/ 584736 w 603786"/>
                      <a:gd name="connsiteY3-8" fmla="*/ 208694 h 218219"/>
                      <a:gd name="connsiteX4-9" fmla="*/ 323751 w 603786"/>
                      <a:gd name="connsiteY4-10" fmla="*/ 66771 h 218219"/>
                      <a:gd name="connsiteX5-11" fmla="*/ 0 w 603786"/>
                      <a:gd name="connsiteY5-12" fmla="*/ 0 h 218219"/>
                      <a:gd name="connsiteX6-13" fmla="*/ 100965 w 603786"/>
                      <a:gd name="connsiteY6-14" fmla="*/ 2857 h 218219"/>
                      <a:gd name="connsiteX7-15" fmla="*/ 102772 w 603786"/>
                      <a:gd name="connsiteY7-16" fmla="*/ 3833 h 218219"/>
                      <a:gd name="connsiteX8-17" fmla="*/ 214213 w 603786"/>
                      <a:gd name="connsiteY8-18" fmla="*/ 22860 h 218219"/>
                      <a:gd name="connsiteX9-19" fmla="*/ 323751 w 603786"/>
                      <a:gd name="connsiteY9-20" fmla="*/ 66772 h 218219"/>
                      <a:gd name="connsiteX10-21" fmla="*/ 584736 w 603786"/>
                      <a:gd name="connsiteY10-22" fmla="*/ 208695 h 218219"/>
                      <a:gd name="connsiteX11-23" fmla="*/ 475198 w 603786"/>
                      <a:gd name="connsiteY11-24" fmla="*/ 168690 h 218219"/>
                      <a:gd name="connsiteX12-25" fmla="*/ 464489 w 603786"/>
                      <a:gd name="connsiteY12-26" fmla="*/ 162866 h 218219"/>
                      <a:gd name="connsiteX13-27" fmla="*/ 358041 w 603786"/>
                      <a:gd name="connsiteY13-28" fmla="*/ 143827 h 218219"/>
                      <a:gd name="connsiteX14-29" fmla="*/ 357901 w 603786"/>
                      <a:gd name="connsiteY14-30" fmla="*/ 143751 h 218219"/>
                      <a:gd name="connsiteX15-31" fmla="*/ 260033 w 603786"/>
                      <a:gd name="connsiteY15-32" fmla="*/ 141922 h 218219"/>
                      <a:gd name="connsiteX16" fmla="*/ 0 w 603786"/>
                      <a:gd name="connsiteY16" fmla="*/ 0 h 218219"/>
                      <a:gd name="connsiteX0-33" fmla="*/ 323751 w 603786"/>
                      <a:gd name="connsiteY0-34" fmla="*/ 66771 h 218219"/>
                      <a:gd name="connsiteX1-35" fmla="*/ 603786 w 603786"/>
                      <a:gd name="connsiteY1-36" fmla="*/ 218219 h 218219"/>
                      <a:gd name="connsiteX2-37" fmla="*/ 584736 w 603786"/>
                      <a:gd name="connsiteY2-38" fmla="*/ 208694 h 218219"/>
                      <a:gd name="connsiteX3-39" fmla="*/ 323751 w 603786"/>
                      <a:gd name="connsiteY3-40" fmla="*/ 66771 h 218219"/>
                      <a:gd name="connsiteX4-41" fmla="*/ 0 w 603786"/>
                      <a:gd name="connsiteY4-42" fmla="*/ 0 h 218219"/>
                      <a:gd name="connsiteX5-43" fmla="*/ 100965 w 603786"/>
                      <a:gd name="connsiteY5-44" fmla="*/ 2857 h 218219"/>
                      <a:gd name="connsiteX6-45" fmla="*/ 102772 w 603786"/>
                      <a:gd name="connsiteY6-46" fmla="*/ 3833 h 218219"/>
                      <a:gd name="connsiteX7-47" fmla="*/ 214213 w 603786"/>
                      <a:gd name="connsiteY7-48" fmla="*/ 22860 h 218219"/>
                      <a:gd name="connsiteX8-49" fmla="*/ 323751 w 603786"/>
                      <a:gd name="connsiteY8-50" fmla="*/ 66772 h 218219"/>
                      <a:gd name="connsiteX9-51" fmla="*/ 584736 w 603786"/>
                      <a:gd name="connsiteY9-52" fmla="*/ 208695 h 218219"/>
                      <a:gd name="connsiteX10-53" fmla="*/ 475198 w 603786"/>
                      <a:gd name="connsiteY10-54" fmla="*/ 168690 h 218219"/>
                      <a:gd name="connsiteX11-55" fmla="*/ 464489 w 603786"/>
                      <a:gd name="connsiteY11-56" fmla="*/ 162866 h 218219"/>
                      <a:gd name="connsiteX12-57" fmla="*/ 358041 w 603786"/>
                      <a:gd name="connsiteY12-58" fmla="*/ 143827 h 218219"/>
                      <a:gd name="connsiteX13-59" fmla="*/ 357901 w 603786"/>
                      <a:gd name="connsiteY13-60" fmla="*/ 143751 h 218219"/>
                      <a:gd name="connsiteX14-61" fmla="*/ 260033 w 603786"/>
                      <a:gd name="connsiteY14-62" fmla="*/ 141922 h 218219"/>
                      <a:gd name="connsiteX15-63" fmla="*/ 0 w 603786"/>
                      <a:gd name="connsiteY15-64" fmla="*/ 0 h 218219"/>
                      <a:gd name="connsiteX0-65" fmla="*/ 323751 w 584736"/>
                      <a:gd name="connsiteY0-66" fmla="*/ 66771 h 208695"/>
                      <a:gd name="connsiteX1-67" fmla="*/ 584736 w 584736"/>
                      <a:gd name="connsiteY1-68" fmla="*/ 208694 h 208695"/>
                      <a:gd name="connsiteX2-69" fmla="*/ 323751 w 584736"/>
                      <a:gd name="connsiteY2-70" fmla="*/ 66771 h 208695"/>
                      <a:gd name="connsiteX3-71" fmla="*/ 0 w 584736"/>
                      <a:gd name="connsiteY3-72" fmla="*/ 0 h 208695"/>
                      <a:gd name="connsiteX4-73" fmla="*/ 100965 w 584736"/>
                      <a:gd name="connsiteY4-74" fmla="*/ 2857 h 208695"/>
                      <a:gd name="connsiteX5-75" fmla="*/ 102772 w 584736"/>
                      <a:gd name="connsiteY5-76" fmla="*/ 3833 h 208695"/>
                      <a:gd name="connsiteX6-77" fmla="*/ 214213 w 584736"/>
                      <a:gd name="connsiteY6-78" fmla="*/ 22860 h 208695"/>
                      <a:gd name="connsiteX7-79" fmla="*/ 323751 w 584736"/>
                      <a:gd name="connsiteY7-80" fmla="*/ 66772 h 208695"/>
                      <a:gd name="connsiteX8-81" fmla="*/ 584736 w 584736"/>
                      <a:gd name="connsiteY8-82" fmla="*/ 208695 h 208695"/>
                      <a:gd name="connsiteX9-83" fmla="*/ 475198 w 584736"/>
                      <a:gd name="connsiteY9-84" fmla="*/ 168690 h 208695"/>
                      <a:gd name="connsiteX10-85" fmla="*/ 464489 w 584736"/>
                      <a:gd name="connsiteY10-86" fmla="*/ 162866 h 208695"/>
                      <a:gd name="connsiteX11-87" fmla="*/ 358041 w 584736"/>
                      <a:gd name="connsiteY11-88" fmla="*/ 143827 h 208695"/>
                      <a:gd name="connsiteX12-89" fmla="*/ 357901 w 584736"/>
                      <a:gd name="connsiteY12-90" fmla="*/ 143751 h 208695"/>
                      <a:gd name="connsiteX13-91" fmla="*/ 260033 w 584736"/>
                      <a:gd name="connsiteY13-92" fmla="*/ 141922 h 208695"/>
                      <a:gd name="connsiteX14-93" fmla="*/ 0 w 584736"/>
                      <a:gd name="connsiteY14-94" fmla="*/ 0 h 208695"/>
                      <a:gd name="connsiteX0-95" fmla="*/ 323751 w 615997"/>
                      <a:gd name="connsiteY0-96" fmla="*/ 66771 h 216510"/>
                      <a:gd name="connsiteX1-97" fmla="*/ 584736 w 615997"/>
                      <a:gd name="connsiteY1-98" fmla="*/ 208694 h 216510"/>
                      <a:gd name="connsiteX2-99" fmla="*/ 323751 w 615997"/>
                      <a:gd name="connsiteY2-100" fmla="*/ 66771 h 216510"/>
                      <a:gd name="connsiteX3-101" fmla="*/ 0 w 615997"/>
                      <a:gd name="connsiteY3-102" fmla="*/ 0 h 216510"/>
                      <a:gd name="connsiteX4-103" fmla="*/ 100965 w 615997"/>
                      <a:gd name="connsiteY4-104" fmla="*/ 2857 h 216510"/>
                      <a:gd name="connsiteX5-105" fmla="*/ 102772 w 615997"/>
                      <a:gd name="connsiteY5-106" fmla="*/ 3833 h 216510"/>
                      <a:gd name="connsiteX6-107" fmla="*/ 214213 w 615997"/>
                      <a:gd name="connsiteY6-108" fmla="*/ 22860 h 216510"/>
                      <a:gd name="connsiteX7-109" fmla="*/ 323751 w 615997"/>
                      <a:gd name="connsiteY7-110" fmla="*/ 66772 h 216510"/>
                      <a:gd name="connsiteX8-111" fmla="*/ 615997 w 615997"/>
                      <a:gd name="connsiteY8-112" fmla="*/ 216510 h 216510"/>
                      <a:gd name="connsiteX9-113" fmla="*/ 475198 w 615997"/>
                      <a:gd name="connsiteY9-114" fmla="*/ 168690 h 216510"/>
                      <a:gd name="connsiteX10-115" fmla="*/ 464489 w 615997"/>
                      <a:gd name="connsiteY10-116" fmla="*/ 162866 h 216510"/>
                      <a:gd name="connsiteX11-117" fmla="*/ 358041 w 615997"/>
                      <a:gd name="connsiteY11-118" fmla="*/ 143827 h 216510"/>
                      <a:gd name="connsiteX12-119" fmla="*/ 357901 w 615997"/>
                      <a:gd name="connsiteY12-120" fmla="*/ 143751 h 216510"/>
                      <a:gd name="connsiteX13-121" fmla="*/ 260033 w 615997"/>
                      <a:gd name="connsiteY13-122" fmla="*/ 141922 h 216510"/>
                      <a:gd name="connsiteX14-123" fmla="*/ 0 w 615997"/>
                      <a:gd name="connsiteY14-124" fmla="*/ 0 h 216510"/>
                      <a:gd name="connsiteX0-125" fmla="*/ 323751 w 618767"/>
                      <a:gd name="connsiteY0-126" fmla="*/ 66771 h 219303"/>
                      <a:gd name="connsiteX1-127" fmla="*/ 584736 w 618767"/>
                      <a:gd name="connsiteY1-128" fmla="*/ 208694 h 219303"/>
                      <a:gd name="connsiteX2-129" fmla="*/ 323751 w 618767"/>
                      <a:gd name="connsiteY2-130" fmla="*/ 66771 h 219303"/>
                      <a:gd name="connsiteX3-131" fmla="*/ 0 w 618767"/>
                      <a:gd name="connsiteY3-132" fmla="*/ 0 h 219303"/>
                      <a:gd name="connsiteX4-133" fmla="*/ 100965 w 618767"/>
                      <a:gd name="connsiteY4-134" fmla="*/ 2857 h 219303"/>
                      <a:gd name="connsiteX5-135" fmla="*/ 102772 w 618767"/>
                      <a:gd name="connsiteY5-136" fmla="*/ 3833 h 219303"/>
                      <a:gd name="connsiteX6-137" fmla="*/ 214213 w 618767"/>
                      <a:gd name="connsiteY6-138" fmla="*/ 22860 h 219303"/>
                      <a:gd name="connsiteX7-139" fmla="*/ 323751 w 618767"/>
                      <a:gd name="connsiteY7-140" fmla="*/ 66772 h 219303"/>
                      <a:gd name="connsiteX8-141" fmla="*/ 615997 w 618767"/>
                      <a:gd name="connsiteY8-142" fmla="*/ 216510 h 219303"/>
                      <a:gd name="connsiteX9-143" fmla="*/ 464489 w 618767"/>
                      <a:gd name="connsiteY9-144" fmla="*/ 162866 h 219303"/>
                      <a:gd name="connsiteX10-145" fmla="*/ 358041 w 618767"/>
                      <a:gd name="connsiteY10-146" fmla="*/ 143827 h 219303"/>
                      <a:gd name="connsiteX11-147" fmla="*/ 357901 w 618767"/>
                      <a:gd name="connsiteY11-148" fmla="*/ 143751 h 219303"/>
                      <a:gd name="connsiteX12-149" fmla="*/ 260033 w 618767"/>
                      <a:gd name="connsiteY12-150" fmla="*/ 141922 h 219303"/>
                      <a:gd name="connsiteX13-151" fmla="*/ 0 w 618767"/>
                      <a:gd name="connsiteY13-152" fmla="*/ 0 h 21930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  <a:cxn ang="0">
                        <a:pos x="connsiteX12-25" y="connsiteY12-26"/>
                      </a:cxn>
                      <a:cxn ang="0">
                        <a:pos x="connsiteX13-27" y="connsiteY13-28"/>
                      </a:cxn>
                    </a:cxnLst>
                    <a:rect l="l" t="t" r="r" b="b"/>
                    <a:pathLst>
                      <a:path w="618767" h="219303">
                        <a:moveTo>
                          <a:pt x="323751" y="66771"/>
                        </a:moveTo>
                        <a:lnTo>
                          <a:pt x="584736" y="208694"/>
                        </a:lnTo>
                        <a:lnTo>
                          <a:pt x="323751" y="66771"/>
                        </a:lnTo>
                        <a:close/>
                        <a:moveTo>
                          <a:pt x="0" y="0"/>
                        </a:moveTo>
                        <a:lnTo>
                          <a:pt x="100965" y="2857"/>
                        </a:lnTo>
                        <a:lnTo>
                          <a:pt x="102772" y="3833"/>
                        </a:lnTo>
                        <a:lnTo>
                          <a:pt x="214213" y="22860"/>
                        </a:lnTo>
                        <a:lnTo>
                          <a:pt x="323751" y="66772"/>
                        </a:lnTo>
                        <a:lnTo>
                          <a:pt x="615997" y="216510"/>
                        </a:lnTo>
                        <a:cubicBezTo>
                          <a:pt x="639453" y="232526"/>
                          <a:pt x="507482" y="174980"/>
                          <a:pt x="464489" y="162866"/>
                        </a:cubicBezTo>
                        <a:lnTo>
                          <a:pt x="358041" y="143827"/>
                        </a:lnTo>
                        <a:cubicBezTo>
                          <a:pt x="357994" y="143802"/>
                          <a:pt x="357948" y="143776"/>
                          <a:pt x="357901" y="143751"/>
                        </a:cubicBezTo>
                        <a:lnTo>
                          <a:pt x="260033" y="1419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75" name="Freeform: Shape 74"/>
                  <p:cNvSpPr/>
                  <p:nvPr/>
                </p:nvSpPr>
                <p:spPr>
                  <a:xfrm>
                    <a:off x="2709948" y="2277720"/>
                    <a:ext cx="257175" cy="1066800"/>
                  </a:xfrm>
                  <a:custGeom>
                    <a:avLst/>
                    <a:gdLst>
                      <a:gd name="connsiteX0" fmla="*/ 260033 w 257175"/>
                      <a:gd name="connsiteY0" fmla="*/ 1070610 h 1066800"/>
                      <a:gd name="connsiteX1" fmla="*/ 0 w 257175"/>
                      <a:gd name="connsiteY1" fmla="*/ 929640 h 1066800"/>
                      <a:gd name="connsiteX2" fmla="*/ 1905 w 257175"/>
                      <a:gd name="connsiteY2" fmla="*/ 0 h 1066800"/>
                      <a:gd name="connsiteX3" fmla="*/ 261938 w 257175"/>
                      <a:gd name="connsiteY3" fmla="*/ 141922 h 1066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066800">
                        <a:moveTo>
                          <a:pt x="260033" y="1070610"/>
                        </a:moveTo>
                        <a:lnTo>
                          <a:pt x="0" y="929640"/>
                        </a:lnTo>
                        <a:lnTo>
                          <a:pt x="1905" y="0"/>
                        </a:lnTo>
                        <a:lnTo>
                          <a:pt x="261938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76" name="Freeform: Shape 75"/>
                  <p:cNvSpPr/>
                  <p:nvPr/>
                </p:nvSpPr>
                <p:spPr>
                  <a:xfrm>
                    <a:off x="2708898" y="1774680"/>
                    <a:ext cx="521969" cy="178118"/>
                  </a:xfrm>
                  <a:custGeom>
                    <a:avLst/>
                    <a:gdLst>
                      <a:gd name="connsiteX0" fmla="*/ 230505 w 521970"/>
                      <a:gd name="connsiteY0" fmla="*/ 2858 h 178118"/>
                      <a:gd name="connsiteX1" fmla="*/ 490537 w 521970"/>
                      <a:gd name="connsiteY1" fmla="*/ 144781 h 178118"/>
                      <a:gd name="connsiteX2" fmla="*/ 302895 w 521970"/>
                      <a:gd name="connsiteY2" fmla="*/ 172403 h 178118"/>
                      <a:gd name="connsiteX3" fmla="*/ 260032 w 521970"/>
                      <a:gd name="connsiteY3" fmla="*/ 178118 h 178118"/>
                      <a:gd name="connsiteX4" fmla="*/ 0 w 521970"/>
                      <a:gd name="connsiteY4" fmla="*/ 37148 h 178118"/>
                      <a:gd name="connsiteX5" fmla="*/ 41910 w 521970"/>
                      <a:gd name="connsiteY5" fmla="*/ 30480 h 178118"/>
                      <a:gd name="connsiteX6" fmla="*/ 41912 w 521970"/>
                      <a:gd name="connsiteY6" fmla="*/ 30481 h 178118"/>
                      <a:gd name="connsiteX7" fmla="*/ 260985 w 521970"/>
                      <a:gd name="connsiteY7" fmla="*/ 0 h 178118"/>
                      <a:gd name="connsiteX8" fmla="*/ 521970 w 521970"/>
                      <a:gd name="connsiteY8" fmla="*/ 141923 h 178118"/>
                      <a:gd name="connsiteX9" fmla="*/ 490537 w 521970"/>
                      <a:gd name="connsiteY9" fmla="*/ 144780 h 178118"/>
                      <a:gd name="connsiteX10" fmla="*/ 230505 w 521970"/>
                      <a:gd name="connsiteY10" fmla="*/ 2858 h 178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21970" h="178118">
                        <a:moveTo>
                          <a:pt x="230505" y="2858"/>
                        </a:moveTo>
                        <a:lnTo>
                          <a:pt x="490537" y="144781"/>
                        </a:lnTo>
                        <a:lnTo>
                          <a:pt x="302895" y="172403"/>
                        </a:lnTo>
                        <a:lnTo>
                          <a:pt x="260032" y="178118"/>
                        </a:lnTo>
                        <a:lnTo>
                          <a:pt x="0" y="37148"/>
                        </a:lnTo>
                        <a:lnTo>
                          <a:pt x="41910" y="30480"/>
                        </a:lnTo>
                        <a:lnTo>
                          <a:pt x="41912" y="30481"/>
                        </a:lnTo>
                        <a:close/>
                        <a:moveTo>
                          <a:pt x="260985" y="0"/>
                        </a:moveTo>
                        <a:lnTo>
                          <a:pt x="521970" y="141923"/>
                        </a:lnTo>
                        <a:lnTo>
                          <a:pt x="490537" y="144780"/>
                        </a:lnTo>
                        <a:lnTo>
                          <a:pt x="230505" y="285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</p:grpSp>
            <p:sp>
              <p:nvSpPr>
                <p:cNvPr id="60" name="Freeform: Shape 59"/>
                <p:cNvSpPr/>
                <p:nvPr/>
              </p:nvSpPr>
              <p:spPr>
                <a:xfrm>
                  <a:off x="12579689" y="4661548"/>
                  <a:ext cx="730421" cy="1493305"/>
                </a:xfrm>
                <a:custGeom>
                  <a:avLst/>
                  <a:gdLst>
                    <a:gd name="connsiteX0" fmla="*/ 1669733 w 1714500"/>
                    <a:gd name="connsiteY0" fmla="*/ 1870710 h 3505200"/>
                    <a:gd name="connsiteX1" fmla="*/ 1720215 w 1714500"/>
                    <a:gd name="connsiteY1" fmla="*/ 2166938 h 3505200"/>
                    <a:gd name="connsiteX2" fmla="*/ 1507808 w 1714500"/>
                    <a:gd name="connsiteY2" fmla="*/ 2795588 h 3505200"/>
                    <a:gd name="connsiteX3" fmla="*/ 1121093 w 1714500"/>
                    <a:gd name="connsiteY3" fmla="*/ 3084195 h 3505200"/>
                    <a:gd name="connsiteX4" fmla="*/ 991553 w 1714500"/>
                    <a:gd name="connsiteY4" fmla="*/ 3120390 h 3505200"/>
                    <a:gd name="connsiteX5" fmla="*/ 990600 w 1714500"/>
                    <a:gd name="connsiteY5" fmla="*/ 3466148 h 3505200"/>
                    <a:gd name="connsiteX6" fmla="*/ 960120 w 1714500"/>
                    <a:gd name="connsiteY6" fmla="*/ 3470910 h 3505200"/>
                    <a:gd name="connsiteX7" fmla="*/ 772478 w 1714500"/>
                    <a:gd name="connsiteY7" fmla="*/ 3505200 h 3505200"/>
                    <a:gd name="connsiteX8" fmla="*/ 729615 w 1714500"/>
                    <a:gd name="connsiteY8" fmla="*/ 3503295 h 3505200"/>
                    <a:gd name="connsiteX9" fmla="*/ 730568 w 1714500"/>
                    <a:gd name="connsiteY9" fmla="*/ 3158490 h 3505200"/>
                    <a:gd name="connsiteX10" fmla="*/ 659130 w 1714500"/>
                    <a:gd name="connsiteY10" fmla="*/ 3156585 h 3505200"/>
                    <a:gd name="connsiteX11" fmla="*/ 383858 w 1714500"/>
                    <a:gd name="connsiteY11" fmla="*/ 3098483 h 3505200"/>
                    <a:gd name="connsiteX12" fmla="*/ 125730 w 1714500"/>
                    <a:gd name="connsiteY12" fmla="*/ 2865120 h 3505200"/>
                    <a:gd name="connsiteX13" fmla="*/ 0 w 1714500"/>
                    <a:gd name="connsiteY13" fmla="*/ 2427923 h 3505200"/>
                    <a:gd name="connsiteX14" fmla="*/ 320993 w 1714500"/>
                    <a:gd name="connsiteY14" fmla="*/ 2317433 h 3505200"/>
                    <a:gd name="connsiteX15" fmla="*/ 451485 w 1714500"/>
                    <a:gd name="connsiteY15" fmla="*/ 2707958 h 3505200"/>
                    <a:gd name="connsiteX16" fmla="*/ 682943 w 1714500"/>
                    <a:gd name="connsiteY16" fmla="*/ 2860358 h 3505200"/>
                    <a:gd name="connsiteX17" fmla="*/ 730568 w 1714500"/>
                    <a:gd name="connsiteY17" fmla="*/ 2864168 h 3505200"/>
                    <a:gd name="connsiteX18" fmla="*/ 732473 w 1714500"/>
                    <a:gd name="connsiteY18" fmla="*/ 1761173 h 3505200"/>
                    <a:gd name="connsiteX19" fmla="*/ 576263 w 1714500"/>
                    <a:gd name="connsiteY19" fmla="*/ 1735455 h 3505200"/>
                    <a:gd name="connsiteX20" fmla="*/ 372428 w 1714500"/>
                    <a:gd name="connsiteY20" fmla="*/ 1660208 h 3505200"/>
                    <a:gd name="connsiteX21" fmla="*/ 138113 w 1714500"/>
                    <a:gd name="connsiteY21" fmla="*/ 1438275 h 3505200"/>
                    <a:gd name="connsiteX22" fmla="*/ 56198 w 1714500"/>
                    <a:gd name="connsiteY22" fmla="*/ 1079183 h 3505200"/>
                    <a:gd name="connsiteX23" fmla="*/ 298133 w 1714500"/>
                    <a:gd name="connsiteY23" fmla="*/ 448628 h 3505200"/>
                    <a:gd name="connsiteX24" fmla="*/ 628650 w 1714500"/>
                    <a:gd name="connsiteY24" fmla="*/ 239077 h 3505200"/>
                    <a:gd name="connsiteX25" fmla="*/ 735330 w 1714500"/>
                    <a:gd name="connsiteY25" fmla="*/ 206693 h 3505200"/>
                    <a:gd name="connsiteX26" fmla="*/ 735330 w 1714500"/>
                    <a:gd name="connsiteY26" fmla="*/ 36195 h 3505200"/>
                    <a:gd name="connsiteX27" fmla="*/ 778193 w 1714500"/>
                    <a:gd name="connsiteY27" fmla="*/ 30480 h 3505200"/>
                    <a:gd name="connsiteX28" fmla="*/ 965835 w 1714500"/>
                    <a:gd name="connsiteY28" fmla="*/ 2858 h 3505200"/>
                    <a:gd name="connsiteX29" fmla="*/ 996315 w 1714500"/>
                    <a:gd name="connsiteY29" fmla="*/ 0 h 3505200"/>
                    <a:gd name="connsiteX30" fmla="*/ 996315 w 1714500"/>
                    <a:gd name="connsiteY30" fmla="*/ 168593 h 3505200"/>
                    <a:gd name="connsiteX31" fmla="*/ 1097280 w 1714500"/>
                    <a:gd name="connsiteY31" fmla="*/ 171450 h 3505200"/>
                    <a:gd name="connsiteX32" fmla="*/ 1406843 w 1714500"/>
                    <a:gd name="connsiteY32" fmla="*/ 282893 h 3505200"/>
                    <a:gd name="connsiteX33" fmla="*/ 1657350 w 1714500"/>
                    <a:gd name="connsiteY33" fmla="*/ 763905 h 3505200"/>
                    <a:gd name="connsiteX34" fmla="*/ 1326833 w 1714500"/>
                    <a:gd name="connsiteY34" fmla="*/ 863918 h 3505200"/>
                    <a:gd name="connsiteX35" fmla="*/ 1209675 w 1714500"/>
                    <a:gd name="connsiteY35" fmla="*/ 568643 h 3505200"/>
                    <a:gd name="connsiteX36" fmla="*/ 1038225 w 1714500"/>
                    <a:gd name="connsiteY36" fmla="*/ 471488 h 3505200"/>
                    <a:gd name="connsiteX37" fmla="*/ 995363 w 1714500"/>
                    <a:gd name="connsiteY37" fmla="*/ 464820 h 3505200"/>
                    <a:gd name="connsiteX38" fmla="*/ 993458 w 1714500"/>
                    <a:gd name="connsiteY38" fmla="*/ 1460183 h 3505200"/>
                    <a:gd name="connsiteX39" fmla="*/ 1073468 w 1714500"/>
                    <a:gd name="connsiteY39" fmla="*/ 1471613 h 3505200"/>
                    <a:gd name="connsiteX40" fmla="*/ 1282065 w 1714500"/>
                    <a:gd name="connsiteY40" fmla="*/ 1513523 h 3505200"/>
                    <a:gd name="connsiteX41" fmla="*/ 1524953 w 1714500"/>
                    <a:gd name="connsiteY41" fmla="*/ 1651635 h 3505200"/>
                    <a:gd name="connsiteX42" fmla="*/ 1669733 w 1714500"/>
                    <a:gd name="connsiteY42" fmla="*/ 1870710 h 3505200"/>
                    <a:gd name="connsiteX43" fmla="*/ 1268730 w 1714500"/>
                    <a:gd name="connsiteY43" fmla="*/ 2624138 h 3505200"/>
                    <a:gd name="connsiteX44" fmla="*/ 1390650 w 1714500"/>
                    <a:gd name="connsiteY44" fmla="*/ 2236470 h 3505200"/>
                    <a:gd name="connsiteX45" fmla="*/ 1304925 w 1714500"/>
                    <a:gd name="connsiteY45" fmla="*/ 1945958 h 3505200"/>
                    <a:gd name="connsiteX46" fmla="*/ 1080135 w 1714500"/>
                    <a:gd name="connsiteY46" fmla="*/ 1820228 h 3505200"/>
                    <a:gd name="connsiteX47" fmla="*/ 992505 w 1714500"/>
                    <a:gd name="connsiteY47" fmla="*/ 1798320 h 3505200"/>
                    <a:gd name="connsiteX48" fmla="*/ 990600 w 1714500"/>
                    <a:gd name="connsiteY48" fmla="*/ 2830830 h 3505200"/>
                    <a:gd name="connsiteX49" fmla="*/ 1048703 w 1714500"/>
                    <a:gd name="connsiteY49" fmla="*/ 2808923 h 3505200"/>
                    <a:gd name="connsiteX50" fmla="*/ 1268730 w 1714500"/>
                    <a:gd name="connsiteY50" fmla="*/ 2624138 h 3505200"/>
                    <a:gd name="connsiteX51" fmla="*/ 732473 w 1714500"/>
                    <a:gd name="connsiteY51" fmla="*/ 1425893 h 3505200"/>
                    <a:gd name="connsiteX52" fmla="*/ 734378 w 1714500"/>
                    <a:gd name="connsiteY52" fmla="*/ 497205 h 3505200"/>
                    <a:gd name="connsiteX53" fmla="*/ 688658 w 1714500"/>
                    <a:gd name="connsiteY53" fmla="*/ 514350 h 3505200"/>
                    <a:gd name="connsiteX54" fmla="*/ 482917 w 1714500"/>
                    <a:gd name="connsiteY54" fmla="*/ 682943 h 3505200"/>
                    <a:gd name="connsiteX55" fmla="*/ 375285 w 1714500"/>
                    <a:gd name="connsiteY55" fmla="*/ 1006793 h 3505200"/>
                    <a:gd name="connsiteX56" fmla="*/ 465773 w 1714500"/>
                    <a:gd name="connsiteY56" fmla="*/ 1289685 h 3505200"/>
                    <a:gd name="connsiteX57" fmla="*/ 674370 w 1714500"/>
                    <a:gd name="connsiteY57" fmla="*/ 1411605 h 3505200"/>
                    <a:gd name="connsiteX58" fmla="*/ 732473 w 1714500"/>
                    <a:gd name="connsiteY58" fmla="*/ 1425893 h 350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714500" h="3505200">
                      <a:moveTo>
                        <a:pt x="1669733" y="1870710"/>
                      </a:moveTo>
                      <a:cubicBezTo>
                        <a:pt x="1703070" y="1959293"/>
                        <a:pt x="1720215" y="2058353"/>
                        <a:pt x="1720215" y="2166938"/>
                      </a:cubicBezTo>
                      <a:cubicBezTo>
                        <a:pt x="1720215" y="2406015"/>
                        <a:pt x="1648778" y="2615565"/>
                        <a:pt x="1507808" y="2795588"/>
                      </a:cubicBezTo>
                      <a:cubicBezTo>
                        <a:pt x="1402080" y="2930843"/>
                        <a:pt x="1273493" y="3027045"/>
                        <a:pt x="1121093" y="3084195"/>
                      </a:cubicBezTo>
                      <a:lnTo>
                        <a:pt x="991553" y="3120390"/>
                      </a:lnTo>
                      <a:lnTo>
                        <a:pt x="990600" y="3466148"/>
                      </a:lnTo>
                      <a:lnTo>
                        <a:pt x="960120" y="3470910"/>
                      </a:lnTo>
                      <a:lnTo>
                        <a:pt x="772478" y="3505200"/>
                      </a:lnTo>
                      <a:lnTo>
                        <a:pt x="729615" y="3503295"/>
                      </a:lnTo>
                      <a:lnTo>
                        <a:pt x="730568" y="3158490"/>
                      </a:lnTo>
                      <a:lnTo>
                        <a:pt x="659130" y="3156585"/>
                      </a:lnTo>
                      <a:cubicBezTo>
                        <a:pt x="550545" y="3148965"/>
                        <a:pt x="459105" y="3129915"/>
                        <a:pt x="383858" y="3098483"/>
                      </a:cubicBezTo>
                      <a:cubicBezTo>
                        <a:pt x="283845" y="3056573"/>
                        <a:pt x="198120" y="2979420"/>
                        <a:pt x="125730" y="2865120"/>
                      </a:cubicBezTo>
                      <a:cubicBezTo>
                        <a:pt x="53340" y="2750820"/>
                        <a:pt x="11430" y="2606040"/>
                        <a:pt x="0" y="2427923"/>
                      </a:cubicBezTo>
                      <a:lnTo>
                        <a:pt x="320993" y="2317433"/>
                      </a:lnTo>
                      <a:cubicBezTo>
                        <a:pt x="345758" y="2499360"/>
                        <a:pt x="388620" y="2629853"/>
                        <a:pt x="451485" y="2707958"/>
                      </a:cubicBezTo>
                      <a:cubicBezTo>
                        <a:pt x="519113" y="2790825"/>
                        <a:pt x="596265" y="2841308"/>
                        <a:pt x="682943" y="2860358"/>
                      </a:cubicBezTo>
                      <a:lnTo>
                        <a:pt x="730568" y="2864168"/>
                      </a:lnTo>
                      <a:lnTo>
                        <a:pt x="732473" y="1761173"/>
                      </a:lnTo>
                      <a:lnTo>
                        <a:pt x="576263" y="1735455"/>
                      </a:lnTo>
                      <a:cubicBezTo>
                        <a:pt x="509588" y="1717358"/>
                        <a:pt x="441008" y="1692593"/>
                        <a:pt x="372428" y="1660208"/>
                      </a:cubicBezTo>
                      <a:cubicBezTo>
                        <a:pt x="270510" y="1612583"/>
                        <a:pt x="192405" y="1539240"/>
                        <a:pt x="138113" y="1438275"/>
                      </a:cubicBezTo>
                      <a:cubicBezTo>
                        <a:pt x="82868" y="1337310"/>
                        <a:pt x="56198" y="1217295"/>
                        <a:pt x="56198" y="1079183"/>
                      </a:cubicBezTo>
                      <a:cubicBezTo>
                        <a:pt x="56198" y="833438"/>
                        <a:pt x="137160" y="622935"/>
                        <a:pt x="298133" y="448628"/>
                      </a:cubicBezTo>
                      <a:cubicBezTo>
                        <a:pt x="379095" y="360998"/>
                        <a:pt x="488633" y="290513"/>
                        <a:pt x="628650" y="239077"/>
                      </a:cubicBezTo>
                      <a:lnTo>
                        <a:pt x="735330" y="206693"/>
                      </a:lnTo>
                      <a:lnTo>
                        <a:pt x="735330" y="36195"/>
                      </a:lnTo>
                      <a:lnTo>
                        <a:pt x="778193" y="30480"/>
                      </a:lnTo>
                      <a:lnTo>
                        <a:pt x="965835" y="2858"/>
                      </a:lnTo>
                      <a:lnTo>
                        <a:pt x="996315" y="0"/>
                      </a:lnTo>
                      <a:lnTo>
                        <a:pt x="996315" y="168593"/>
                      </a:lnTo>
                      <a:lnTo>
                        <a:pt x="1097280" y="171450"/>
                      </a:lnTo>
                      <a:cubicBezTo>
                        <a:pt x="1222058" y="182880"/>
                        <a:pt x="1324928" y="220027"/>
                        <a:pt x="1406843" y="282893"/>
                      </a:cubicBezTo>
                      <a:cubicBezTo>
                        <a:pt x="1545908" y="388620"/>
                        <a:pt x="1629728" y="548640"/>
                        <a:pt x="1657350" y="763905"/>
                      </a:cubicBezTo>
                      <a:lnTo>
                        <a:pt x="1326833" y="863918"/>
                      </a:lnTo>
                      <a:cubicBezTo>
                        <a:pt x="1307783" y="730568"/>
                        <a:pt x="1268730" y="632460"/>
                        <a:pt x="1209675" y="568643"/>
                      </a:cubicBezTo>
                      <a:cubicBezTo>
                        <a:pt x="1164908" y="521017"/>
                        <a:pt x="1107758" y="488633"/>
                        <a:pt x="1038225" y="471488"/>
                      </a:cubicBezTo>
                      <a:lnTo>
                        <a:pt x="995363" y="464820"/>
                      </a:lnTo>
                      <a:lnTo>
                        <a:pt x="993458" y="1460183"/>
                      </a:lnTo>
                      <a:lnTo>
                        <a:pt x="1073468" y="1471613"/>
                      </a:lnTo>
                      <a:cubicBezTo>
                        <a:pt x="1173480" y="1486853"/>
                        <a:pt x="1243013" y="1500188"/>
                        <a:pt x="1282065" y="1513523"/>
                      </a:cubicBezTo>
                      <a:cubicBezTo>
                        <a:pt x="1381125" y="1546860"/>
                        <a:pt x="1462088" y="1592580"/>
                        <a:pt x="1524953" y="1651635"/>
                      </a:cubicBezTo>
                      <a:cubicBezTo>
                        <a:pt x="1587818" y="1708785"/>
                        <a:pt x="1635443" y="1782128"/>
                        <a:pt x="1669733" y="1870710"/>
                      </a:cubicBezTo>
                      <a:close/>
                      <a:moveTo>
                        <a:pt x="1268730" y="2624138"/>
                      </a:moveTo>
                      <a:cubicBezTo>
                        <a:pt x="1349693" y="2512695"/>
                        <a:pt x="1390650" y="2384108"/>
                        <a:pt x="1390650" y="2236470"/>
                      </a:cubicBezTo>
                      <a:cubicBezTo>
                        <a:pt x="1390650" y="2110740"/>
                        <a:pt x="1362075" y="2014538"/>
                        <a:pt x="1304925" y="1945958"/>
                      </a:cubicBezTo>
                      <a:cubicBezTo>
                        <a:pt x="1262063" y="1894523"/>
                        <a:pt x="1186815" y="1852613"/>
                        <a:pt x="1080135" y="1820228"/>
                      </a:cubicBezTo>
                      <a:lnTo>
                        <a:pt x="992505" y="1798320"/>
                      </a:lnTo>
                      <a:lnTo>
                        <a:pt x="990600" y="2830830"/>
                      </a:lnTo>
                      <a:lnTo>
                        <a:pt x="1048703" y="2808923"/>
                      </a:lnTo>
                      <a:cubicBezTo>
                        <a:pt x="1135380" y="2768918"/>
                        <a:pt x="1207770" y="2707005"/>
                        <a:pt x="1268730" y="2624138"/>
                      </a:cubicBezTo>
                      <a:moveTo>
                        <a:pt x="732473" y="1425893"/>
                      </a:moveTo>
                      <a:lnTo>
                        <a:pt x="734378" y="497205"/>
                      </a:lnTo>
                      <a:lnTo>
                        <a:pt x="688658" y="514350"/>
                      </a:lnTo>
                      <a:cubicBezTo>
                        <a:pt x="604838" y="554355"/>
                        <a:pt x="537210" y="609600"/>
                        <a:pt x="482917" y="682943"/>
                      </a:cubicBezTo>
                      <a:cubicBezTo>
                        <a:pt x="411480" y="780098"/>
                        <a:pt x="375285" y="887730"/>
                        <a:pt x="375285" y="1006793"/>
                      </a:cubicBezTo>
                      <a:cubicBezTo>
                        <a:pt x="375285" y="1124903"/>
                        <a:pt x="405765" y="1219200"/>
                        <a:pt x="465773" y="1289685"/>
                      </a:cubicBezTo>
                      <a:cubicBezTo>
                        <a:pt x="511492" y="1343025"/>
                        <a:pt x="581025" y="1383030"/>
                        <a:pt x="674370" y="1411605"/>
                      </a:cubicBezTo>
                      <a:lnTo>
                        <a:pt x="732473" y="1425893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grpSp>
              <p:nvGrpSpPr>
                <p:cNvPr id="61" name="Group 60"/>
                <p:cNvGrpSpPr/>
                <p:nvPr/>
              </p:nvGrpSpPr>
              <p:grpSpPr>
                <a:xfrm>
                  <a:off x="12470968" y="4620148"/>
                  <a:ext cx="435759" cy="1352099"/>
                  <a:chOff x="1968987" y="1811829"/>
                  <a:chExt cx="1022846" cy="3173751"/>
                </a:xfrm>
                <a:solidFill>
                  <a:schemeClr val="bg1"/>
                </a:solidFill>
              </p:grpSpPr>
              <p:sp>
                <p:nvSpPr>
                  <p:cNvPr id="62" name="Freeform: Shape 61"/>
                  <p:cNvSpPr/>
                  <p:nvPr/>
                </p:nvSpPr>
                <p:spPr>
                  <a:xfrm>
                    <a:off x="1975571" y="4195005"/>
                    <a:ext cx="600075" cy="790575"/>
                  </a:xfrm>
                  <a:custGeom>
                    <a:avLst/>
                    <a:gdLst>
                      <a:gd name="connsiteX0" fmla="*/ 601980 w 600075"/>
                      <a:gd name="connsiteY0" fmla="*/ 791528 h 790575"/>
                      <a:gd name="connsiteX1" fmla="*/ 340995 w 600075"/>
                      <a:gd name="connsiteY1" fmla="*/ 649605 h 790575"/>
                      <a:gd name="connsiteX2" fmla="*/ 125730 w 600075"/>
                      <a:gd name="connsiteY2" fmla="*/ 437197 h 790575"/>
                      <a:gd name="connsiteX3" fmla="*/ 0 w 600075"/>
                      <a:gd name="connsiteY3" fmla="*/ 0 h 790575"/>
                      <a:gd name="connsiteX4" fmla="*/ 260985 w 600075"/>
                      <a:gd name="connsiteY4" fmla="*/ 141922 h 790575"/>
                      <a:gd name="connsiteX5" fmla="*/ 386715 w 600075"/>
                      <a:gd name="connsiteY5" fmla="*/ 579120 h 790575"/>
                      <a:gd name="connsiteX6" fmla="*/ 601980 w 600075"/>
                      <a:gd name="connsiteY6" fmla="*/ 791528 h 790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0075" h="790575">
                        <a:moveTo>
                          <a:pt x="601980" y="791528"/>
                        </a:moveTo>
                        <a:lnTo>
                          <a:pt x="340995" y="649605"/>
                        </a:lnTo>
                        <a:cubicBezTo>
                          <a:pt x="259080" y="604838"/>
                          <a:pt x="187643" y="534353"/>
                          <a:pt x="125730" y="437197"/>
                        </a:cubicBezTo>
                        <a:cubicBezTo>
                          <a:pt x="53340" y="323850"/>
                          <a:pt x="11430" y="178118"/>
                          <a:pt x="0" y="0"/>
                        </a:cubicBezTo>
                        <a:lnTo>
                          <a:pt x="260985" y="141922"/>
                        </a:lnTo>
                        <a:cubicBezTo>
                          <a:pt x="272415" y="319088"/>
                          <a:pt x="314325" y="464820"/>
                          <a:pt x="386715" y="579120"/>
                        </a:cubicBezTo>
                        <a:cubicBezTo>
                          <a:pt x="448628" y="676275"/>
                          <a:pt x="520065" y="747713"/>
                          <a:pt x="601980" y="791528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63" name="Freeform: Shape 62"/>
                  <p:cNvSpPr/>
                  <p:nvPr/>
                </p:nvSpPr>
                <p:spPr>
                  <a:xfrm>
                    <a:off x="1968987" y="4089376"/>
                    <a:ext cx="581026" cy="247649"/>
                  </a:xfrm>
                  <a:custGeom>
                    <a:avLst/>
                    <a:gdLst>
                      <a:gd name="connsiteX0" fmla="*/ 260985 w 581025"/>
                      <a:gd name="connsiteY0" fmla="*/ 251460 h 247650"/>
                      <a:gd name="connsiteX1" fmla="*/ 0 w 581025"/>
                      <a:gd name="connsiteY1" fmla="*/ 109538 h 247650"/>
                      <a:gd name="connsiteX2" fmla="*/ 320993 w 581025"/>
                      <a:gd name="connsiteY2" fmla="*/ 0 h 247650"/>
                      <a:gd name="connsiteX3" fmla="*/ 581978 w 581025"/>
                      <a:gd name="connsiteY3" fmla="*/ 140970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25" h="247650">
                        <a:moveTo>
                          <a:pt x="260985" y="251460"/>
                        </a:moveTo>
                        <a:lnTo>
                          <a:pt x="0" y="109538"/>
                        </a:lnTo>
                        <a:lnTo>
                          <a:pt x="320993" y="0"/>
                        </a:lnTo>
                        <a:lnTo>
                          <a:pt x="581978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64" name="Freeform: Shape 63"/>
                  <p:cNvSpPr/>
                  <p:nvPr/>
                </p:nvSpPr>
                <p:spPr>
                  <a:xfrm>
                    <a:off x="2051714" y="1973775"/>
                    <a:ext cx="940119" cy="1580196"/>
                  </a:xfrm>
                  <a:custGeom>
                    <a:avLst/>
                    <a:gdLst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833438 w 940118"/>
                      <a:gd name="connsiteY5" fmla="*/ 174308 h 1580197"/>
                      <a:gd name="connsiteX6" fmla="*/ 833437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592976 w 940118"/>
                      <a:gd name="connsiteY10" fmla="*/ 268101 h 1580197"/>
                      <a:gd name="connsiteX11" fmla="*/ 592932 w 940118"/>
                      <a:gd name="connsiteY11" fmla="*/ 268132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55232 w 940118"/>
                      <a:gd name="connsiteY17" fmla="*/ 380990 h 1580197"/>
                      <a:gd name="connsiteX18" fmla="*/ 454648 w 940118"/>
                      <a:gd name="connsiteY18" fmla="*/ 381569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0-1" fmla="*/ 812750 w 940118"/>
                      <a:gd name="connsiteY0-2" fmla="*/ 163017 h 1580197"/>
                      <a:gd name="connsiteX1-3" fmla="*/ 812706 w 940118"/>
                      <a:gd name="connsiteY1-4" fmla="*/ 163034 h 1580197"/>
                      <a:gd name="connsiteX2-5" fmla="*/ 832937 w 940118"/>
                      <a:gd name="connsiteY2-6" fmla="*/ 174035 h 1580197"/>
                      <a:gd name="connsiteX3-7" fmla="*/ 812750 w 940118"/>
                      <a:gd name="connsiteY3-8" fmla="*/ 163017 h 1580197"/>
                      <a:gd name="connsiteX4-9" fmla="*/ 679133 w 940118"/>
                      <a:gd name="connsiteY4-10" fmla="*/ 0 h 1580197"/>
                      <a:gd name="connsiteX5-11" fmla="*/ 940118 w 940118"/>
                      <a:gd name="connsiteY5-12" fmla="*/ 140970 h 1580197"/>
                      <a:gd name="connsiteX6-13" fmla="*/ 833438 w 940118"/>
                      <a:gd name="connsiteY6-14" fmla="*/ 174308 h 1580197"/>
                      <a:gd name="connsiteX7-15" fmla="*/ 833437 w 940118"/>
                      <a:gd name="connsiteY7-16" fmla="*/ 174308 h 1580197"/>
                      <a:gd name="connsiteX8-17" fmla="*/ 747299 w 940118"/>
                      <a:gd name="connsiteY8-18" fmla="*/ 210278 h 1580197"/>
                      <a:gd name="connsiteX9-19" fmla="*/ 747713 w 940118"/>
                      <a:gd name="connsiteY9-20" fmla="*/ 210503 h 1580197"/>
                      <a:gd name="connsiteX10-21" fmla="*/ 620078 w 940118"/>
                      <a:gd name="connsiteY10-22" fmla="*/ 282893 h 1580197"/>
                      <a:gd name="connsiteX11-23" fmla="*/ 592976 w 940118"/>
                      <a:gd name="connsiteY11-24" fmla="*/ 268101 h 1580197"/>
                      <a:gd name="connsiteX12-25" fmla="*/ 592932 w 940118"/>
                      <a:gd name="connsiteY12-26" fmla="*/ 268132 h 1580197"/>
                      <a:gd name="connsiteX13-27" fmla="*/ 620077 w 940118"/>
                      <a:gd name="connsiteY13-28" fmla="*/ 282893 h 1580197"/>
                      <a:gd name="connsiteX14-29" fmla="*/ 548076 w 940118"/>
                      <a:gd name="connsiteY14-30" fmla="*/ 339736 h 1580197"/>
                      <a:gd name="connsiteX15-31" fmla="*/ 548640 w 940118"/>
                      <a:gd name="connsiteY15-32" fmla="*/ 340043 h 1580197"/>
                      <a:gd name="connsiteX16-33" fmla="*/ 503873 w 940118"/>
                      <a:gd name="connsiteY16-34" fmla="*/ 383858 h 1580197"/>
                      <a:gd name="connsiteX17-35" fmla="*/ 488633 w 940118"/>
                      <a:gd name="connsiteY17-36" fmla="*/ 399098 h 1580197"/>
                      <a:gd name="connsiteX18-37" fmla="*/ 455232 w 940118"/>
                      <a:gd name="connsiteY18-38" fmla="*/ 380990 h 1580197"/>
                      <a:gd name="connsiteX19-39" fmla="*/ 488633 w 940118"/>
                      <a:gd name="connsiteY19-40" fmla="*/ 400050 h 1580197"/>
                      <a:gd name="connsiteX20-41" fmla="*/ 422910 w 940118"/>
                      <a:gd name="connsiteY20-42" fmla="*/ 482918 h 1580197"/>
                      <a:gd name="connsiteX21-43" fmla="*/ 391243 w 940118"/>
                      <a:gd name="connsiteY21-44" fmla="*/ 465814 h 1580197"/>
                      <a:gd name="connsiteX22-45" fmla="*/ 390818 w 940118"/>
                      <a:gd name="connsiteY22-46" fmla="*/ 466419 h 1580197"/>
                      <a:gd name="connsiteX23-47" fmla="*/ 422910 w 940118"/>
                      <a:gd name="connsiteY23-48" fmla="*/ 483870 h 1580197"/>
                      <a:gd name="connsiteX24-49" fmla="*/ 367665 w 940118"/>
                      <a:gd name="connsiteY24-50" fmla="*/ 572453 h 1580197"/>
                      <a:gd name="connsiteX25-51" fmla="*/ 368618 w 940118"/>
                      <a:gd name="connsiteY25-52" fmla="*/ 573405 h 1580197"/>
                      <a:gd name="connsiteX26-53" fmla="*/ 317183 w 940118"/>
                      <a:gd name="connsiteY26-54" fmla="*/ 684847 h 1580197"/>
                      <a:gd name="connsiteX27-55" fmla="*/ 305241 w 940118"/>
                      <a:gd name="connsiteY27-56" fmla="*/ 678329 h 1580197"/>
                      <a:gd name="connsiteX28-57" fmla="*/ 305235 w 940118"/>
                      <a:gd name="connsiteY28-58" fmla="*/ 678350 h 1580197"/>
                      <a:gd name="connsiteX29-59" fmla="*/ 317183 w 940118"/>
                      <a:gd name="connsiteY29-60" fmla="*/ 684847 h 1580197"/>
                      <a:gd name="connsiteX30-61" fmla="*/ 260985 w 940118"/>
                      <a:gd name="connsiteY30-62" fmla="*/ 1014413 h 1580197"/>
                      <a:gd name="connsiteX31-63" fmla="*/ 342900 w 940118"/>
                      <a:gd name="connsiteY31-64" fmla="*/ 1373505 h 1580197"/>
                      <a:gd name="connsiteX32-65" fmla="*/ 546735 w 940118"/>
                      <a:gd name="connsiteY32-66" fmla="*/ 1580197 h 1580197"/>
                      <a:gd name="connsiteX33-67" fmla="*/ 285750 w 940118"/>
                      <a:gd name="connsiteY33-68" fmla="*/ 1438275 h 1580197"/>
                      <a:gd name="connsiteX34-69" fmla="*/ 81915 w 940118"/>
                      <a:gd name="connsiteY34-70" fmla="*/ 1231583 h 1580197"/>
                      <a:gd name="connsiteX35-71" fmla="*/ 0 w 940118"/>
                      <a:gd name="connsiteY35-72" fmla="*/ 872490 h 1580197"/>
                      <a:gd name="connsiteX36-73" fmla="*/ 56197 w 940118"/>
                      <a:gd name="connsiteY36-74" fmla="*/ 542925 h 1580197"/>
                      <a:gd name="connsiteX37-75" fmla="*/ 62441 w 940118"/>
                      <a:gd name="connsiteY37-76" fmla="*/ 546321 h 1580197"/>
                      <a:gd name="connsiteX38-77" fmla="*/ 62617 w 940118"/>
                      <a:gd name="connsiteY38-78" fmla="*/ 545909 h 1580197"/>
                      <a:gd name="connsiteX39-79" fmla="*/ 57150 w 940118"/>
                      <a:gd name="connsiteY39-80" fmla="*/ 542925 h 1580197"/>
                      <a:gd name="connsiteX40-81" fmla="*/ 107444 w 940118"/>
                      <a:gd name="connsiteY40-82" fmla="*/ 431896 h 1580197"/>
                      <a:gd name="connsiteX41-83" fmla="*/ 106680 w 940118"/>
                      <a:gd name="connsiteY41-84" fmla="*/ 431483 h 1580197"/>
                      <a:gd name="connsiteX42-85" fmla="*/ 161925 w 940118"/>
                      <a:gd name="connsiteY42-86" fmla="*/ 341948 h 1580197"/>
                      <a:gd name="connsiteX43-87" fmla="*/ 171758 w 940118"/>
                      <a:gd name="connsiteY43-88" fmla="*/ 347295 h 1580197"/>
                      <a:gd name="connsiteX44-89" fmla="*/ 171778 w 940118"/>
                      <a:gd name="connsiteY44-90" fmla="*/ 347270 h 1580197"/>
                      <a:gd name="connsiteX45-91" fmla="*/ 161925 w 940118"/>
                      <a:gd name="connsiteY45-92" fmla="*/ 341948 h 1580197"/>
                      <a:gd name="connsiteX46-93" fmla="*/ 227648 w 940118"/>
                      <a:gd name="connsiteY46-94" fmla="*/ 258128 h 1580197"/>
                      <a:gd name="connsiteX47-95" fmla="*/ 239906 w 940118"/>
                      <a:gd name="connsiteY47-96" fmla="*/ 264794 h 1580197"/>
                      <a:gd name="connsiteX48-97" fmla="*/ 240267 w 940118"/>
                      <a:gd name="connsiteY48-98" fmla="*/ 264453 h 1580197"/>
                      <a:gd name="connsiteX49-99" fmla="*/ 228600 w 940118"/>
                      <a:gd name="connsiteY49-100" fmla="*/ 258128 h 1580197"/>
                      <a:gd name="connsiteX50-101" fmla="*/ 242888 w 940118"/>
                      <a:gd name="connsiteY50-102" fmla="*/ 241935 h 1580197"/>
                      <a:gd name="connsiteX51-103" fmla="*/ 287315 w 940118"/>
                      <a:gd name="connsiteY51-104" fmla="*/ 198453 h 1580197"/>
                      <a:gd name="connsiteX52-105" fmla="*/ 286702 w 940118"/>
                      <a:gd name="connsiteY52-106" fmla="*/ 198120 h 1580197"/>
                      <a:gd name="connsiteX53-107" fmla="*/ 359092 w 940118"/>
                      <a:gd name="connsiteY53-108" fmla="*/ 140970 h 1580197"/>
                      <a:gd name="connsiteX54-109" fmla="*/ 378434 w 940118"/>
                      <a:gd name="connsiteY54-110" fmla="*/ 151488 h 1580197"/>
                      <a:gd name="connsiteX55-111" fmla="*/ 378837 w 940118"/>
                      <a:gd name="connsiteY55-112" fmla="*/ 151226 h 1580197"/>
                      <a:gd name="connsiteX56-113" fmla="*/ 360045 w 940118"/>
                      <a:gd name="connsiteY56-114" fmla="*/ 140970 h 1580197"/>
                      <a:gd name="connsiteX57-115" fmla="*/ 486263 w 940118"/>
                      <a:gd name="connsiteY57-116" fmla="*/ 68845 h 1580197"/>
                      <a:gd name="connsiteX58-117" fmla="*/ 485775 w 940118"/>
                      <a:gd name="connsiteY58-118" fmla="*/ 68580 h 1580197"/>
                      <a:gd name="connsiteX59-119" fmla="*/ 572452 w 940118"/>
                      <a:gd name="connsiteY59-120" fmla="*/ 32385 h 1580197"/>
                      <a:gd name="connsiteX60-121" fmla="*/ 595123 w 940118"/>
                      <a:gd name="connsiteY60-122" fmla="*/ 44713 h 1580197"/>
                      <a:gd name="connsiteX61-123" fmla="*/ 595672 w 940118"/>
                      <a:gd name="connsiteY61-124" fmla="*/ 44538 h 1580197"/>
                      <a:gd name="connsiteX62-125" fmla="*/ 573405 w 940118"/>
                      <a:gd name="connsiteY62-126" fmla="*/ 32385 h 1580197"/>
                      <a:gd name="connsiteX63" fmla="*/ 679133 w 940118"/>
                      <a:gd name="connsiteY63" fmla="*/ 0 h 1580197"/>
                      <a:gd name="connsiteX0-127" fmla="*/ 812750 w 940118"/>
                      <a:gd name="connsiteY0-128" fmla="*/ 163017 h 1580197"/>
                      <a:gd name="connsiteX1-129" fmla="*/ 812706 w 940118"/>
                      <a:gd name="connsiteY1-130" fmla="*/ 163034 h 1580197"/>
                      <a:gd name="connsiteX2-131" fmla="*/ 832937 w 940118"/>
                      <a:gd name="connsiteY2-132" fmla="*/ 174035 h 1580197"/>
                      <a:gd name="connsiteX3-133" fmla="*/ 812750 w 940118"/>
                      <a:gd name="connsiteY3-134" fmla="*/ 163017 h 1580197"/>
                      <a:gd name="connsiteX4-135" fmla="*/ 679133 w 940118"/>
                      <a:gd name="connsiteY4-136" fmla="*/ 0 h 1580197"/>
                      <a:gd name="connsiteX5-137" fmla="*/ 940118 w 940118"/>
                      <a:gd name="connsiteY5-138" fmla="*/ 140970 h 1580197"/>
                      <a:gd name="connsiteX6-139" fmla="*/ 833438 w 940118"/>
                      <a:gd name="connsiteY6-140" fmla="*/ 174308 h 1580197"/>
                      <a:gd name="connsiteX7-141" fmla="*/ 833437 w 940118"/>
                      <a:gd name="connsiteY7-142" fmla="*/ 174308 h 1580197"/>
                      <a:gd name="connsiteX8-143" fmla="*/ 747299 w 940118"/>
                      <a:gd name="connsiteY8-144" fmla="*/ 210278 h 1580197"/>
                      <a:gd name="connsiteX9-145" fmla="*/ 747713 w 940118"/>
                      <a:gd name="connsiteY9-146" fmla="*/ 210503 h 1580197"/>
                      <a:gd name="connsiteX10-147" fmla="*/ 620078 w 940118"/>
                      <a:gd name="connsiteY10-148" fmla="*/ 282893 h 1580197"/>
                      <a:gd name="connsiteX11-149" fmla="*/ 592976 w 940118"/>
                      <a:gd name="connsiteY11-150" fmla="*/ 268101 h 1580197"/>
                      <a:gd name="connsiteX12-151" fmla="*/ 592932 w 940118"/>
                      <a:gd name="connsiteY12-152" fmla="*/ 268132 h 1580197"/>
                      <a:gd name="connsiteX13-153" fmla="*/ 620077 w 940118"/>
                      <a:gd name="connsiteY13-154" fmla="*/ 282893 h 1580197"/>
                      <a:gd name="connsiteX14-155" fmla="*/ 548076 w 940118"/>
                      <a:gd name="connsiteY14-156" fmla="*/ 339736 h 1580197"/>
                      <a:gd name="connsiteX15-157" fmla="*/ 548640 w 940118"/>
                      <a:gd name="connsiteY15-158" fmla="*/ 340043 h 1580197"/>
                      <a:gd name="connsiteX16-159" fmla="*/ 503873 w 940118"/>
                      <a:gd name="connsiteY16-160" fmla="*/ 383858 h 1580197"/>
                      <a:gd name="connsiteX17-161" fmla="*/ 488633 w 940118"/>
                      <a:gd name="connsiteY17-162" fmla="*/ 399098 h 1580197"/>
                      <a:gd name="connsiteX18-163" fmla="*/ 455232 w 940118"/>
                      <a:gd name="connsiteY18-164" fmla="*/ 380990 h 1580197"/>
                      <a:gd name="connsiteX19-165" fmla="*/ 488633 w 940118"/>
                      <a:gd name="connsiteY19-166" fmla="*/ 400050 h 1580197"/>
                      <a:gd name="connsiteX20-167" fmla="*/ 422910 w 940118"/>
                      <a:gd name="connsiteY20-168" fmla="*/ 482918 h 1580197"/>
                      <a:gd name="connsiteX21-169" fmla="*/ 391243 w 940118"/>
                      <a:gd name="connsiteY21-170" fmla="*/ 465814 h 1580197"/>
                      <a:gd name="connsiteX22-171" fmla="*/ 422910 w 940118"/>
                      <a:gd name="connsiteY22-172" fmla="*/ 483870 h 1580197"/>
                      <a:gd name="connsiteX23-173" fmla="*/ 367665 w 940118"/>
                      <a:gd name="connsiteY23-174" fmla="*/ 572453 h 1580197"/>
                      <a:gd name="connsiteX24-175" fmla="*/ 368618 w 940118"/>
                      <a:gd name="connsiteY24-176" fmla="*/ 573405 h 1580197"/>
                      <a:gd name="connsiteX25-177" fmla="*/ 317183 w 940118"/>
                      <a:gd name="connsiteY25-178" fmla="*/ 684847 h 1580197"/>
                      <a:gd name="connsiteX26-179" fmla="*/ 305241 w 940118"/>
                      <a:gd name="connsiteY26-180" fmla="*/ 678329 h 1580197"/>
                      <a:gd name="connsiteX27-181" fmla="*/ 305235 w 940118"/>
                      <a:gd name="connsiteY27-182" fmla="*/ 678350 h 1580197"/>
                      <a:gd name="connsiteX28-183" fmla="*/ 317183 w 940118"/>
                      <a:gd name="connsiteY28-184" fmla="*/ 684847 h 1580197"/>
                      <a:gd name="connsiteX29-185" fmla="*/ 260985 w 940118"/>
                      <a:gd name="connsiteY29-186" fmla="*/ 1014413 h 1580197"/>
                      <a:gd name="connsiteX30-187" fmla="*/ 342900 w 940118"/>
                      <a:gd name="connsiteY30-188" fmla="*/ 1373505 h 1580197"/>
                      <a:gd name="connsiteX31-189" fmla="*/ 546735 w 940118"/>
                      <a:gd name="connsiteY31-190" fmla="*/ 1580197 h 1580197"/>
                      <a:gd name="connsiteX32-191" fmla="*/ 285750 w 940118"/>
                      <a:gd name="connsiteY32-192" fmla="*/ 1438275 h 1580197"/>
                      <a:gd name="connsiteX33-193" fmla="*/ 81915 w 940118"/>
                      <a:gd name="connsiteY33-194" fmla="*/ 1231583 h 1580197"/>
                      <a:gd name="connsiteX34-195" fmla="*/ 0 w 940118"/>
                      <a:gd name="connsiteY34-196" fmla="*/ 872490 h 1580197"/>
                      <a:gd name="connsiteX35-197" fmla="*/ 56197 w 940118"/>
                      <a:gd name="connsiteY35-198" fmla="*/ 542925 h 1580197"/>
                      <a:gd name="connsiteX36-199" fmla="*/ 62441 w 940118"/>
                      <a:gd name="connsiteY36-200" fmla="*/ 546321 h 1580197"/>
                      <a:gd name="connsiteX37-201" fmla="*/ 62617 w 940118"/>
                      <a:gd name="connsiteY37-202" fmla="*/ 545909 h 1580197"/>
                      <a:gd name="connsiteX38-203" fmla="*/ 57150 w 940118"/>
                      <a:gd name="connsiteY38-204" fmla="*/ 542925 h 1580197"/>
                      <a:gd name="connsiteX39-205" fmla="*/ 107444 w 940118"/>
                      <a:gd name="connsiteY39-206" fmla="*/ 431896 h 1580197"/>
                      <a:gd name="connsiteX40-207" fmla="*/ 106680 w 940118"/>
                      <a:gd name="connsiteY40-208" fmla="*/ 431483 h 1580197"/>
                      <a:gd name="connsiteX41-209" fmla="*/ 161925 w 940118"/>
                      <a:gd name="connsiteY41-210" fmla="*/ 341948 h 1580197"/>
                      <a:gd name="connsiteX42-211" fmla="*/ 171758 w 940118"/>
                      <a:gd name="connsiteY42-212" fmla="*/ 347295 h 1580197"/>
                      <a:gd name="connsiteX43-213" fmla="*/ 171778 w 940118"/>
                      <a:gd name="connsiteY43-214" fmla="*/ 347270 h 1580197"/>
                      <a:gd name="connsiteX44-215" fmla="*/ 161925 w 940118"/>
                      <a:gd name="connsiteY44-216" fmla="*/ 341948 h 1580197"/>
                      <a:gd name="connsiteX45-217" fmla="*/ 227648 w 940118"/>
                      <a:gd name="connsiteY45-218" fmla="*/ 258128 h 1580197"/>
                      <a:gd name="connsiteX46-219" fmla="*/ 239906 w 940118"/>
                      <a:gd name="connsiteY46-220" fmla="*/ 264794 h 1580197"/>
                      <a:gd name="connsiteX47-221" fmla="*/ 240267 w 940118"/>
                      <a:gd name="connsiteY47-222" fmla="*/ 264453 h 1580197"/>
                      <a:gd name="connsiteX48-223" fmla="*/ 228600 w 940118"/>
                      <a:gd name="connsiteY48-224" fmla="*/ 258128 h 1580197"/>
                      <a:gd name="connsiteX49-225" fmla="*/ 242888 w 940118"/>
                      <a:gd name="connsiteY49-226" fmla="*/ 241935 h 1580197"/>
                      <a:gd name="connsiteX50-227" fmla="*/ 287315 w 940118"/>
                      <a:gd name="connsiteY50-228" fmla="*/ 198453 h 1580197"/>
                      <a:gd name="connsiteX51-229" fmla="*/ 286702 w 940118"/>
                      <a:gd name="connsiteY51-230" fmla="*/ 198120 h 1580197"/>
                      <a:gd name="connsiteX52-231" fmla="*/ 359092 w 940118"/>
                      <a:gd name="connsiteY52-232" fmla="*/ 140970 h 1580197"/>
                      <a:gd name="connsiteX53-233" fmla="*/ 378434 w 940118"/>
                      <a:gd name="connsiteY53-234" fmla="*/ 151488 h 1580197"/>
                      <a:gd name="connsiteX54-235" fmla="*/ 378837 w 940118"/>
                      <a:gd name="connsiteY54-236" fmla="*/ 151226 h 1580197"/>
                      <a:gd name="connsiteX55-237" fmla="*/ 360045 w 940118"/>
                      <a:gd name="connsiteY55-238" fmla="*/ 140970 h 1580197"/>
                      <a:gd name="connsiteX56-239" fmla="*/ 486263 w 940118"/>
                      <a:gd name="connsiteY56-240" fmla="*/ 68845 h 1580197"/>
                      <a:gd name="connsiteX57-241" fmla="*/ 485775 w 940118"/>
                      <a:gd name="connsiteY57-242" fmla="*/ 68580 h 1580197"/>
                      <a:gd name="connsiteX58-243" fmla="*/ 572452 w 940118"/>
                      <a:gd name="connsiteY58-244" fmla="*/ 32385 h 1580197"/>
                      <a:gd name="connsiteX59-245" fmla="*/ 595123 w 940118"/>
                      <a:gd name="connsiteY59-246" fmla="*/ 44713 h 1580197"/>
                      <a:gd name="connsiteX60-247" fmla="*/ 595672 w 940118"/>
                      <a:gd name="connsiteY60-248" fmla="*/ 44538 h 1580197"/>
                      <a:gd name="connsiteX61-249" fmla="*/ 573405 w 940118"/>
                      <a:gd name="connsiteY61-250" fmla="*/ 32385 h 1580197"/>
                      <a:gd name="connsiteX62-251" fmla="*/ 679133 w 940118"/>
                      <a:gd name="connsiteY62-252" fmla="*/ 0 h 1580197"/>
                      <a:gd name="connsiteX0-253" fmla="*/ 812750 w 940118"/>
                      <a:gd name="connsiteY0-254" fmla="*/ 163017 h 1580197"/>
                      <a:gd name="connsiteX1-255" fmla="*/ 812706 w 940118"/>
                      <a:gd name="connsiteY1-256" fmla="*/ 163034 h 1580197"/>
                      <a:gd name="connsiteX2-257" fmla="*/ 832937 w 940118"/>
                      <a:gd name="connsiteY2-258" fmla="*/ 174035 h 1580197"/>
                      <a:gd name="connsiteX3-259" fmla="*/ 812750 w 940118"/>
                      <a:gd name="connsiteY3-260" fmla="*/ 163017 h 1580197"/>
                      <a:gd name="connsiteX4-261" fmla="*/ 679133 w 940118"/>
                      <a:gd name="connsiteY4-262" fmla="*/ 0 h 1580197"/>
                      <a:gd name="connsiteX5-263" fmla="*/ 940118 w 940118"/>
                      <a:gd name="connsiteY5-264" fmla="*/ 140970 h 1580197"/>
                      <a:gd name="connsiteX6-265" fmla="*/ 833438 w 940118"/>
                      <a:gd name="connsiteY6-266" fmla="*/ 174308 h 1580197"/>
                      <a:gd name="connsiteX7-267" fmla="*/ 833437 w 940118"/>
                      <a:gd name="connsiteY7-268" fmla="*/ 174308 h 1580197"/>
                      <a:gd name="connsiteX8-269" fmla="*/ 747299 w 940118"/>
                      <a:gd name="connsiteY8-270" fmla="*/ 210278 h 1580197"/>
                      <a:gd name="connsiteX9-271" fmla="*/ 747713 w 940118"/>
                      <a:gd name="connsiteY9-272" fmla="*/ 210503 h 1580197"/>
                      <a:gd name="connsiteX10-273" fmla="*/ 620078 w 940118"/>
                      <a:gd name="connsiteY10-274" fmla="*/ 282893 h 1580197"/>
                      <a:gd name="connsiteX11-275" fmla="*/ 592976 w 940118"/>
                      <a:gd name="connsiteY11-276" fmla="*/ 268101 h 1580197"/>
                      <a:gd name="connsiteX12-277" fmla="*/ 592932 w 940118"/>
                      <a:gd name="connsiteY12-278" fmla="*/ 268132 h 1580197"/>
                      <a:gd name="connsiteX13-279" fmla="*/ 620077 w 940118"/>
                      <a:gd name="connsiteY13-280" fmla="*/ 282893 h 1580197"/>
                      <a:gd name="connsiteX14-281" fmla="*/ 548076 w 940118"/>
                      <a:gd name="connsiteY14-282" fmla="*/ 339736 h 1580197"/>
                      <a:gd name="connsiteX15-283" fmla="*/ 548640 w 940118"/>
                      <a:gd name="connsiteY15-284" fmla="*/ 340043 h 1580197"/>
                      <a:gd name="connsiteX16-285" fmla="*/ 503873 w 940118"/>
                      <a:gd name="connsiteY16-286" fmla="*/ 383858 h 1580197"/>
                      <a:gd name="connsiteX17-287" fmla="*/ 488633 w 940118"/>
                      <a:gd name="connsiteY17-288" fmla="*/ 399098 h 1580197"/>
                      <a:gd name="connsiteX18-289" fmla="*/ 488633 w 940118"/>
                      <a:gd name="connsiteY18-290" fmla="*/ 400050 h 1580197"/>
                      <a:gd name="connsiteX19-291" fmla="*/ 422910 w 940118"/>
                      <a:gd name="connsiteY19-292" fmla="*/ 482918 h 1580197"/>
                      <a:gd name="connsiteX20-293" fmla="*/ 391243 w 940118"/>
                      <a:gd name="connsiteY20-294" fmla="*/ 465814 h 1580197"/>
                      <a:gd name="connsiteX21-295" fmla="*/ 422910 w 940118"/>
                      <a:gd name="connsiteY21-296" fmla="*/ 483870 h 1580197"/>
                      <a:gd name="connsiteX22-297" fmla="*/ 367665 w 940118"/>
                      <a:gd name="connsiteY22-298" fmla="*/ 572453 h 1580197"/>
                      <a:gd name="connsiteX23-299" fmla="*/ 368618 w 940118"/>
                      <a:gd name="connsiteY23-300" fmla="*/ 573405 h 1580197"/>
                      <a:gd name="connsiteX24-301" fmla="*/ 317183 w 940118"/>
                      <a:gd name="connsiteY24-302" fmla="*/ 684847 h 1580197"/>
                      <a:gd name="connsiteX25-303" fmla="*/ 305241 w 940118"/>
                      <a:gd name="connsiteY25-304" fmla="*/ 678329 h 1580197"/>
                      <a:gd name="connsiteX26-305" fmla="*/ 305235 w 940118"/>
                      <a:gd name="connsiteY26-306" fmla="*/ 678350 h 1580197"/>
                      <a:gd name="connsiteX27-307" fmla="*/ 317183 w 940118"/>
                      <a:gd name="connsiteY27-308" fmla="*/ 684847 h 1580197"/>
                      <a:gd name="connsiteX28-309" fmla="*/ 260985 w 940118"/>
                      <a:gd name="connsiteY28-310" fmla="*/ 1014413 h 1580197"/>
                      <a:gd name="connsiteX29-311" fmla="*/ 342900 w 940118"/>
                      <a:gd name="connsiteY29-312" fmla="*/ 1373505 h 1580197"/>
                      <a:gd name="connsiteX30-313" fmla="*/ 546735 w 940118"/>
                      <a:gd name="connsiteY30-314" fmla="*/ 1580197 h 1580197"/>
                      <a:gd name="connsiteX31-315" fmla="*/ 285750 w 940118"/>
                      <a:gd name="connsiteY31-316" fmla="*/ 1438275 h 1580197"/>
                      <a:gd name="connsiteX32-317" fmla="*/ 81915 w 940118"/>
                      <a:gd name="connsiteY32-318" fmla="*/ 1231583 h 1580197"/>
                      <a:gd name="connsiteX33-319" fmla="*/ 0 w 940118"/>
                      <a:gd name="connsiteY33-320" fmla="*/ 872490 h 1580197"/>
                      <a:gd name="connsiteX34-321" fmla="*/ 56197 w 940118"/>
                      <a:gd name="connsiteY34-322" fmla="*/ 542925 h 1580197"/>
                      <a:gd name="connsiteX35-323" fmla="*/ 62441 w 940118"/>
                      <a:gd name="connsiteY35-324" fmla="*/ 546321 h 1580197"/>
                      <a:gd name="connsiteX36-325" fmla="*/ 62617 w 940118"/>
                      <a:gd name="connsiteY36-326" fmla="*/ 545909 h 1580197"/>
                      <a:gd name="connsiteX37-327" fmla="*/ 57150 w 940118"/>
                      <a:gd name="connsiteY37-328" fmla="*/ 542925 h 1580197"/>
                      <a:gd name="connsiteX38-329" fmla="*/ 107444 w 940118"/>
                      <a:gd name="connsiteY38-330" fmla="*/ 431896 h 1580197"/>
                      <a:gd name="connsiteX39-331" fmla="*/ 106680 w 940118"/>
                      <a:gd name="connsiteY39-332" fmla="*/ 431483 h 1580197"/>
                      <a:gd name="connsiteX40-333" fmla="*/ 161925 w 940118"/>
                      <a:gd name="connsiteY40-334" fmla="*/ 341948 h 1580197"/>
                      <a:gd name="connsiteX41-335" fmla="*/ 171758 w 940118"/>
                      <a:gd name="connsiteY41-336" fmla="*/ 347295 h 1580197"/>
                      <a:gd name="connsiteX42-337" fmla="*/ 171778 w 940118"/>
                      <a:gd name="connsiteY42-338" fmla="*/ 347270 h 1580197"/>
                      <a:gd name="connsiteX43-339" fmla="*/ 161925 w 940118"/>
                      <a:gd name="connsiteY43-340" fmla="*/ 341948 h 1580197"/>
                      <a:gd name="connsiteX44-341" fmla="*/ 227648 w 940118"/>
                      <a:gd name="connsiteY44-342" fmla="*/ 258128 h 1580197"/>
                      <a:gd name="connsiteX45-343" fmla="*/ 239906 w 940118"/>
                      <a:gd name="connsiteY45-344" fmla="*/ 264794 h 1580197"/>
                      <a:gd name="connsiteX46-345" fmla="*/ 240267 w 940118"/>
                      <a:gd name="connsiteY46-346" fmla="*/ 264453 h 1580197"/>
                      <a:gd name="connsiteX47-347" fmla="*/ 228600 w 940118"/>
                      <a:gd name="connsiteY47-348" fmla="*/ 258128 h 1580197"/>
                      <a:gd name="connsiteX48-349" fmla="*/ 242888 w 940118"/>
                      <a:gd name="connsiteY48-350" fmla="*/ 241935 h 1580197"/>
                      <a:gd name="connsiteX49-351" fmla="*/ 287315 w 940118"/>
                      <a:gd name="connsiteY49-352" fmla="*/ 198453 h 1580197"/>
                      <a:gd name="connsiteX50-353" fmla="*/ 286702 w 940118"/>
                      <a:gd name="connsiteY50-354" fmla="*/ 198120 h 1580197"/>
                      <a:gd name="connsiteX51-355" fmla="*/ 359092 w 940118"/>
                      <a:gd name="connsiteY51-356" fmla="*/ 140970 h 1580197"/>
                      <a:gd name="connsiteX52-357" fmla="*/ 378434 w 940118"/>
                      <a:gd name="connsiteY52-358" fmla="*/ 151488 h 1580197"/>
                      <a:gd name="connsiteX53-359" fmla="*/ 378837 w 940118"/>
                      <a:gd name="connsiteY53-360" fmla="*/ 151226 h 1580197"/>
                      <a:gd name="connsiteX54-361" fmla="*/ 360045 w 940118"/>
                      <a:gd name="connsiteY54-362" fmla="*/ 140970 h 1580197"/>
                      <a:gd name="connsiteX55-363" fmla="*/ 486263 w 940118"/>
                      <a:gd name="connsiteY55-364" fmla="*/ 68845 h 1580197"/>
                      <a:gd name="connsiteX56-365" fmla="*/ 485775 w 940118"/>
                      <a:gd name="connsiteY56-366" fmla="*/ 68580 h 1580197"/>
                      <a:gd name="connsiteX57-367" fmla="*/ 572452 w 940118"/>
                      <a:gd name="connsiteY57-368" fmla="*/ 32385 h 1580197"/>
                      <a:gd name="connsiteX58-369" fmla="*/ 595123 w 940118"/>
                      <a:gd name="connsiteY58-370" fmla="*/ 44713 h 1580197"/>
                      <a:gd name="connsiteX59-371" fmla="*/ 595672 w 940118"/>
                      <a:gd name="connsiteY59-372" fmla="*/ 44538 h 1580197"/>
                      <a:gd name="connsiteX60-373" fmla="*/ 573405 w 940118"/>
                      <a:gd name="connsiteY60-374" fmla="*/ 32385 h 1580197"/>
                      <a:gd name="connsiteX61-375" fmla="*/ 679133 w 940118"/>
                      <a:gd name="connsiteY61-376" fmla="*/ 0 h 1580197"/>
                      <a:gd name="connsiteX0-377" fmla="*/ 812750 w 940118"/>
                      <a:gd name="connsiteY0-378" fmla="*/ 163017 h 1580197"/>
                      <a:gd name="connsiteX1-379" fmla="*/ 812706 w 940118"/>
                      <a:gd name="connsiteY1-380" fmla="*/ 163034 h 1580197"/>
                      <a:gd name="connsiteX2-381" fmla="*/ 832937 w 940118"/>
                      <a:gd name="connsiteY2-382" fmla="*/ 174035 h 1580197"/>
                      <a:gd name="connsiteX3-383" fmla="*/ 812750 w 940118"/>
                      <a:gd name="connsiteY3-384" fmla="*/ 163017 h 1580197"/>
                      <a:gd name="connsiteX4-385" fmla="*/ 679133 w 940118"/>
                      <a:gd name="connsiteY4-386" fmla="*/ 0 h 1580197"/>
                      <a:gd name="connsiteX5-387" fmla="*/ 940118 w 940118"/>
                      <a:gd name="connsiteY5-388" fmla="*/ 140970 h 1580197"/>
                      <a:gd name="connsiteX6-389" fmla="*/ 833438 w 940118"/>
                      <a:gd name="connsiteY6-390" fmla="*/ 174308 h 1580197"/>
                      <a:gd name="connsiteX7-391" fmla="*/ 833437 w 940118"/>
                      <a:gd name="connsiteY7-392" fmla="*/ 174308 h 1580197"/>
                      <a:gd name="connsiteX8-393" fmla="*/ 747299 w 940118"/>
                      <a:gd name="connsiteY8-394" fmla="*/ 210278 h 1580197"/>
                      <a:gd name="connsiteX9-395" fmla="*/ 747713 w 940118"/>
                      <a:gd name="connsiteY9-396" fmla="*/ 210503 h 1580197"/>
                      <a:gd name="connsiteX10-397" fmla="*/ 620078 w 940118"/>
                      <a:gd name="connsiteY10-398" fmla="*/ 282893 h 1580197"/>
                      <a:gd name="connsiteX11-399" fmla="*/ 592976 w 940118"/>
                      <a:gd name="connsiteY11-400" fmla="*/ 268101 h 1580197"/>
                      <a:gd name="connsiteX12-401" fmla="*/ 592932 w 940118"/>
                      <a:gd name="connsiteY12-402" fmla="*/ 268132 h 1580197"/>
                      <a:gd name="connsiteX13-403" fmla="*/ 620077 w 940118"/>
                      <a:gd name="connsiteY13-404" fmla="*/ 282893 h 1580197"/>
                      <a:gd name="connsiteX14-405" fmla="*/ 548076 w 940118"/>
                      <a:gd name="connsiteY14-406" fmla="*/ 339736 h 1580197"/>
                      <a:gd name="connsiteX15-407" fmla="*/ 548640 w 940118"/>
                      <a:gd name="connsiteY15-408" fmla="*/ 340043 h 1580197"/>
                      <a:gd name="connsiteX16-409" fmla="*/ 503873 w 940118"/>
                      <a:gd name="connsiteY16-410" fmla="*/ 383858 h 1580197"/>
                      <a:gd name="connsiteX17-411" fmla="*/ 488633 w 940118"/>
                      <a:gd name="connsiteY17-412" fmla="*/ 399098 h 1580197"/>
                      <a:gd name="connsiteX18-413" fmla="*/ 488633 w 940118"/>
                      <a:gd name="connsiteY18-414" fmla="*/ 400050 h 1580197"/>
                      <a:gd name="connsiteX19-415" fmla="*/ 422910 w 940118"/>
                      <a:gd name="connsiteY19-416" fmla="*/ 482918 h 1580197"/>
                      <a:gd name="connsiteX20-417" fmla="*/ 422910 w 940118"/>
                      <a:gd name="connsiteY20-418" fmla="*/ 483870 h 1580197"/>
                      <a:gd name="connsiteX21-419" fmla="*/ 367665 w 940118"/>
                      <a:gd name="connsiteY21-420" fmla="*/ 572453 h 1580197"/>
                      <a:gd name="connsiteX22-421" fmla="*/ 368618 w 940118"/>
                      <a:gd name="connsiteY22-422" fmla="*/ 573405 h 1580197"/>
                      <a:gd name="connsiteX23-423" fmla="*/ 317183 w 940118"/>
                      <a:gd name="connsiteY23-424" fmla="*/ 684847 h 1580197"/>
                      <a:gd name="connsiteX24-425" fmla="*/ 305241 w 940118"/>
                      <a:gd name="connsiteY24-426" fmla="*/ 678329 h 1580197"/>
                      <a:gd name="connsiteX25-427" fmla="*/ 305235 w 940118"/>
                      <a:gd name="connsiteY25-428" fmla="*/ 678350 h 1580197"/>
                      <a:gd name="connsiteX26-429" fmla="*/ 317183 w 940118"/>
                      <a:gd name="connsiteY26-430" fmla="*/ 684847 h 1580197"/>
                      <a:gd name="connsiteX27-431" fmla="*/ 260985 w 940118"/>
                      <a:gd name="connsiteY27-432" fmla="*/ 1014413 h 1580197"/>
                      <a:gd name="connsiteX28-433" fmla="*/ 342900 w 940118"/>
                      <a:gd name="connsiteY28-434" fmla="*/ 1373505 h 1580197"/>
                      <a:gd name="connsiteX29-435" fmla="*/ 546735 w 940118"/>
                      <a:gd name="connsiteY29-436" fmla="*/ 1580197 h 1580197"/>
                      <a:gd name="connsiteX30-437" fmla="*/ 285750 w 940118"/>
                      <a:gd name="connsiteY30-438" fmla="*/ 1438275 h 1580197"/>
                      <a:gd name="connsiteX31-439" fmla="*/ 81915 w 940118"/>
                      <a:gd name="connsiteY31-440" fmla="*/ 1231583 h 1580197"/>
                      <a:gd name="connsiteX32-441" fmla="*/ 0 w 940118"/>
                      <a:gd name="connsiteY32-442" fmla="*/ 872490 h 1580197"/>
                      <a:gd name="connsiteX33-443" fmla="*/ 56197 w 940118"/>
                      <a:gd name="connsiteY33-444" fmla="*/ 542925 h 1580197"/>
                      <a:gd name="connsiteX34-445" fmla="*/ 62441 w 940118"/>
                      <a:gd name="connsiteY34-446" fmla="*/ 546321 h 1580197"/>
                      <a:gd name="connsiteX35-447" fmla="*/ 62617 w 940118"/>
                      <a:gd name="connsiteY35-448" fmla="*/ 545909 h 1580197"/>
                      <a:gd name="connsiteX36-449" fmla="*/ 57150 w 940118"/>
                      <a:gd name="connsiteY36-450" fmla="*/ 542925 h 1580197"/>
                      <a:gd name="connsiteX37-451" fmla="*/ 107444 w 940118"/>
                      <a:gd name="connsiteY37-452" fmla="*/ 431896 h 1580197"/>
                      <a:gd name="connsiteX38-453" fmla="*/ 106680 w 940118"/>
                      <a:gd name="connsiteY38-454" fmla="*/ 431483 h 1580197"/>
                      <a:gd name="connsiteX39-455" fmla="*/ 161925 w 940118"/>
                      <a:gd name="connsiteY39-456" fmla="*/ 341948 h 1580197"/>
                      <a:gd name="connsiteX40-457" fmla="*/ 171758 w 940118"/>
                      <a:gd name="connsiteY40-458" fmla="*/ 347295 h 1580197"/>
                      <a:gd name="connsiteX41-459" fmla="*/ 171778 w 940118"/>
                      <a:gd name="connsiteY41-460" fmla="*/ 347270 h 1580197"/>
                      <a:gd name="connsiteX42-461" fmla="*/ 161925 w 940118"/>
                      <a:gd name="connsiteY42-462" fmla="*/ 341948 h 1580197"/>
                      <a:gd name="connsiteX43-463" fmla="*/ 227648 w 940118"/>
                      <a:gd name="connsiteY43-464" fmla="*/ 258128 h 1580197"/>
                      <a:gd name="connsiteX44-465" fmla="*/ 239906 w 940118"/>
                      <a:gd name="connsiteY44-466" fmla="*/ 264794 h 1580197"/>
                      <a:gd name="connsiteX45-467" fmla="*/ 240267 w 940118"/>
                      <a:gd name="connsiteY45-468" fmla="*/ 264453 h 1580197"/>
                      <a:gd name="connsiteX46-469" fmla="*/ 228600 w 940118"/>
                      <a:gd name="connsiteY46-470" fmla="*/ 258128 h 1580197"/>
                      <a:gd name="connsiteX47-471" fmla="*/ 242888 w 940118"/>
                      <a:gd name="connsiteY47-472" fmla="*/ 241935 h 1580197"/>
                      <a:gd name="connsiteX48-473" fmla="*/ 287315 w 940118"/>
                      <a:gd name="connsiteY48-474" fmla="*/ 198453 h 1580197"/>
                      <a:gd name="connsiteX49-475" fmla="*/ 286702 w 940118"/>
                      <a:gd name="connsiteY49-476" fmla="*/ 198120 h 1580197"/>
                      <a:gd name="connsiteX50-477" fmla="*/ 359092 w 940118"/>
                      <a:gd name="connsiteY50-478" fmla="*/ 140970 h 1580197"/>
                      <a:gd name="connsiteX51-479" fmla="*/ 378434 w 940118"/>
                      <a:gd name="connsiteY51-480" fmla="*/ 151488 h 1580197"/>
                      <a:gd name="connsiteX52-481" fmla="*/ 378837 w 940118"/>
                      <a:gd name="connsiteY52-482" fmla="*/ 151226 h 1580197"/>
                      <a:gd name="connsiteX53-483" fmla="*/ 360045 w 940118"/>
                      <a:gd name="connsiteY53-484" fmla="*/ 140970 h 1580197"/>
                      <a:gd name="connsiteX54-485" fmla="*/ 486263 w 940118"/>
                      <a:gd name="connsiteY54-486" fmla="*/ 68845 h 1580197"/>
                      <a:gd name="connsiteX55-487" fmla="*/ 485775 w 940118"/>
                      <a:gd name="connsiteY55-488" fmla="*/ 68580 h 1580197"/>
                      <a:gd name="connsiteX56-489" fmla="*/ 572452 w 940118"/>
                      <a:gd name="connsiteY56-490" fmla="*/ 32385 h 1580197"/>
                      <a:gd name="connsiteX57-491" fmla="*/ 595123 w 940118"/>
                      <a:gd name="connsiteY57-492" fmla="*/ 44713 h 1580197"/>
                      <a:gd name="connsiteX58-493" fmla="*/ 595672 w 940118"/>
                      <a:gd name="connsiteY58-494" fmla="*/ 44538 h 1580197"/>
                      <a:gd name="connsiteX59-495" fmla="*/ 573405 w 940118"/>
                      <a:gd name="connsiteY59-496" fmla="*/ 32385 h 1580197"/>
                      <a:gd name="connsiteX60-497" fmla="*/ 679133 w 940118"/>
                      <a:gd name="connsiteY60-498" fmla="*/ 0 h 1580197"/>
                      <a:gd name="connsiteX0-499" fmla="*/ 812750 w 940118"/>
                      <a:gd name="connsiteY0-500" fmla="*/ 163017 h 1580197"/>
                      <a:gd name="connsiteX1-501" fmla="*/ 812706 w 940118"/>
                      <a:gd name="connsiteY1-502" fmla="*/ 163034 h 1580197"/>
                      <a:gd name="connsiteX2-503" fmla="*/ 832937 w 940118"/>
                      <a:gd name="connsiteY2-504" fmla="*/ 174035 h 1580197"/>
                      <a:gd name="connsiteX3-505" fmla="*/ 812750 w 940118"/>
                      <a:gd name="connsiteY3-506" fmla="*/ 163017 h 1580197"/>
                      <a:gd name="connsiteX4-507" fmla="*/ 679133 w 940118"/>
                      <a:gd name="connsiteY4-508" fmla="*/ 0 h 1580197"/>
                      <a:gd name="connsiteX5-509" fmla="*/ 940118 w 940118"/>
                      <a:gd name="connsiteY5-510" fmla="*/ 140970 h 1580197"/>
                      <a:gd name="connsiteX6-511" fmla="*/ 833438 w 940118"/>
                      <a:gd name="connsiteY6-512" fmla="*/ 174308 h 1580197"/>
                      <a:gd name="connsiteX7-513" fmla="*/ 833437 w 940118"/>
                      <a:gd name="connsiteY7-514" fmla="*/ 174308 h 1580197"/>
                      <a:gd name="connsiteX8-515" fmla="*/ 747299 w 940118"/>
                      <a:gd name="connsiteY8-516" fmla="*/ 210278 h 1580197"/>
                      <a:gd name="connsiteX9-517" fmla="*/ 747713 w 940118"/>
                      <a:gd name="connsiteY9-518" fmla="*/ 210503 h 1580197"/>
                      <a:gd name="connsiteX10-519" fmla="*/ 620078 w 940118"/>
                      <a:gd name="connsiteY10-520" fmla="*/ 282893 h 1580197"/>
                      <a:gd name="connsiteX11-521" fmla="*/ 592976 w 940118"/>
                      <a:gd name="connsiteY11-522" fmla="*/ 268101 h 1580197"/>
                      <a:gd name="connsiteX12-523" fmla="*/ 620077 w 940118"/>
                      <a:gd name="connsiteY12-524" fmla="*/ 282893 h 1580197"/>
                      <a:gd name="connsiteX13-525" fmla="*/ 548076 w 940118"/>
                      <a:gd name="connsiteY13-526" fmla="*/ 339736 h 1580197"/>
                      <a:gd name="connsiteX14-527" fmla="*/ 548640 w 940118"/>
                      <a:gd name="connsiteY14-528" fmla="*/ 340043 h 1580197"/>
                      <a:gd name="connsiteX15-529" fmla="*/ 503873 w 940118"/>
                      <a:gd name="connsiteY15-530" fmla="*/ 383858 h 1580197"/>
                      <a:gd name="connsiteX16-531" fmla="*/ 488633 w 940118"/>
                      <a:gd name="connsiteY16-532" fmla="*/ 399098 h 1580197"/>
                      <a:gd name="connsiteX17-533" fmla="*/ 488633 w 940118"/>
                      <a:gd name="connsiteY17-534" fmla="*/ 400050 h 1580197"/>
                      <a:gd name="connsiteX18-535" fmla="*/ 422910 w 940118"/>
                      <a:gd name="connsiteY18-536" fmla="*/ 482918 h 1580197"/>
                      <a:gd name="connsiteX19-537" fmla="*/ 422910 w 940118"/>
                      <a:gd name="connsiteY19-538" fmla="*/ 483870 h 1580197"/>
                      <a:gd name="connsiteX20-539" fmla="*/ 367665 w 940118"/>
                      <a:gd name="connsiteY20-540" fmla="*/ 572453 h 1580197"/>
                      <a:gd name="connsiteX21-541" fmla="*/ 368618 w 940118"/>
                      <a:gd name="connsiteY21-542" fmla="*/ 573405 h 1580197"/>
                      <a:gd name="connsiteX22-543" fmla="*/ 317183 w 940118"/>
                      <a:gd name="connsiteY22-544" fmla="*/ 684847 h 1580197"/>
                      <a:gd name="connsiteX23-545" fmla="*/ 305241 w 940118"/>
                      <a:gd name="connsiteY23-546" fmla="*/ 678329 h 1580197"/>
                      <a:gd name="connsiteX24-547" fmla="*/ 305235 w 940118"/>
                      <a:gd name="connsiteY24-548" fmla="*/ 678350 h 1580197"/>
                      <a:gd name="connsiteX25-549" fmla="*/ 317183 w 940118"/>
                      <a:gd name="connsiteY25-550" fmla="*/ 684847 h 1580197"/>
                      <a:gd name="connsiteX26-551" fmla="*/ 260985 w 940118"/>
                      <a:gd name="connsiteY26-552" fmla="*/ 1014413 h 1580197"/>
                      <a:gd name="connsiteX27-553" fmla="*/ 342900 w 940118"/>
                      <a:gd name="connsiteY27-554" fmla="*/ 1373505 h 1580197"/>
                      <a:gd name="connsiteX28-555" fmla="*/ 546735 w 940118"/>
                      <a:gd name="connsiteY28-556" fmla="*/ 1580197 h 1580197"/>
                      <a:gd name="connsiteX29-557" fmla="*/ 285750 w 940118"/>
                      <a:gd name="connsiteY29-558" fmla="*/ 1438275 h 1580197"/>
                      <a:gd name="connsiteX30-559" fmla="*/ 81915 w 940118"/>
                      <a:gd name="connsiteY30-560" fmla="*/ 1231583 h 1580197"/>
                      <a:gd name="connsiteX31-561" fmla="*/ 0 w 940118"/>
                      <a:gd name="connsiteY31-562" fmla="*/ 872490 h 1580197"/>
                      <a:gd name="connsiteX32-563" fmla="*/ 56197 w 940118"/>
                      <a:gd name="connsiteY32-564" fmla="*/ 542925 h 1580197"/>
                      <a:gd name="connsiteX33-565" fmla="*/ 62441 w 940118"/>
                      <a:gd name="connsiteY33-566" fmla="*/ 546321 h 1580197"/>
                      <a:gd name="connsiteX34-567" fmla="*/ 62617 w 940118"/>
                      <a:gd name="connsiteY34-568" fmla="*/ 545909 h 1580197"/>
                      <a:gd name="connsiteX35-569" fmla="*/ 57150 w 940118"/>
                      <a:gd name="connsiteY35-570" fmla="*/ 542925 h 1580197"/>
                      <a:gd name="connsiteX36-571" fmla="*/ 107444 w 940118"/>
                      <a:gd name="connsiteY36-572" fmla="*/ 431896 h 1580197"/>
                      <a:gd name="connsiteX37-573" fmla="*/ 106680 w 940118"/>
                      <a:gd name="connsiteY37-574" fmla="*/ 431483 h 1580197"/>
                      <a:gd name="connsiteX38-575" fmla="*/ 161925 w 940118"/>
                      <a:gd name="connsiteY38-576" fmla="*/ 341948 h 1580197"/>
                      <a:gd name="connsiteX39-577" fmla="*/ 171758 w 940118"/>
                      <a:gd name="connsiteY39-578" fmla="*/ 347295 h 1580197"/>
                      <a:gd name="connsiteX40-579" fmla="*/ 171778 w 940118"/>
                      <a:gd name="connsiteY40-580" fmla="*/ 347270 h 1580197"/>
                      <a:gd name="connsiteX41-581" fmla="*/ 161925 w 940118"/>
                      <a:gd name="connsiteY41-582" fmla="*/ 341948 h 1580197"/>
                      <a:gd name="connsiteX42-583" fmla="*/ 227648 w 940118"/>
                      <a:gd name="connsiteY42-584" fmla="*/ 258128 h 1580197"/>
                      <a:gd name="connsiteX43-585" fmla="*/ 239906 w 940118"/>
                      <a:gd name="connsiteY43-586" fmla="*/ 264794 h 1580197"/>
                      <a:gd name="connsiteX44-587" fmla="*/ 240267 w 940118"/>
                      <a:gd name="connsiteY44-588" fmla="*/ 264453 h 1580197"/>
                      <a:gd name="connsiteX45-589" fmla="*/ 228600 w 940118"/>
                      <a:gd name="connsiteY45-590" fmla="*/ 258128 h 1580197"/>
                      <a:gd name="connsiteX46-591" fmla="*/ 242888 w 940118"/>
                      <a:gd name="connsiteY46-592" fmla="*/ 241935 h 1580197"/>
                      <a:gd name="connsiteX47-593" fmla="*/ 287315 w 940118"/>
                      <a:gd name="connsiteY47-594" fmla="*/ 198453 h 1580197"/>
                      <a:gd name="connsiteX48-595" fmla="*/ 286702 w 940118"/>
                      <a:gd name="connsiteY48-596" fmla="*/ 198120 h 1580197"/>
                      <a:gd name="connsiteX49-597" fmla="*/ 359092 w 940118"/>
                      <a:gd name="connsiteY49-598" fmla="*/ 140970 h 1580197"/>
                      <a:gd name="connsiteX50-599" fmla="*/ 378434 w 940118"/>
                      <a:gd name="connsiteY50-600" fmla="*/ 151488 h 1580197"/>
                      <a:gd name="connsiteX51-601" fmla="*/ 378837 w 940118"/>
                      <a:gd name="connsiteY51-602" fmla="*/ 151226 h 1580197"/>
                      <a:gd name="connsiteX52-603" fmla="*/ 360045 w 940118"/>
                      <a:gd name="connsiteY52-604" fmla="*/ 140970 h 1580197"/>
                      <a:gd name="connsiteX53-605" fmla="*/ 486263 w 940118"/>
                      <a:gd name="connsiteY53-606" fmla="*/ 68845 h 1580197"/>
                      <a:gd name="connsiteX54-607" fmla="*/ 485775 w 940118"/>
                      <a:gd name="connsiteY54-608" fmla="*/ 68580 h 1580197"/>
                      <a:gd name="connsiteX55-609" fmla="*/ 572452 w 940118"/>
                      <a:gd name="connsiteY55-610" fmla="*/ 32385 h 1580197"/>
                      <a:gd name="connsiteX56-611" fmla="*/ 595123 w 940118"/>
                      <a:gd name="connsiteY56-612" fmla="*/ 44713 h 1580197"/>
                      <a:gd name="connsiteX57-613" fmla="*/ 595672 w 940118"/>
                      <a:gd name="connsiteY57-614" fmla="*/ 44538 h 1580197"/>
                      <a:gd name="connsiteX58-615" fmla="*/ 573405 w 940118"/>
                      <a:gd name="connsiteY58-616" fmla="*/ 32385 h 1580197"/>
                      <a:gd name="connsiteX59-617" fmla="*/ 679133 w 940118"/>
                      <a:gd name="connsiteY59-618" fmla="*/ 0 h 1580197"/>
                      <a:gd name="connsiteX0-619" fmla="*/ 812750 w 940118"/>
                      <a:gd name="connsiteY0-620" fmla="*/ 163017 h 1580197"/>
                      <a:gd name="connsiteX1-621" fmla="*/ 812706 w 940118"/>
                      <a:gd name="connsiteY1-622" fmla="*/ 163034 h 1580197"/>
                      <a:gd name="connsiteX2-623" fmla="*/ 832937 w 940118"/>
                      <a:gd name="connsiteY2-624" fmla="*/ 174035 h 1580197"/>
                      <a:gd name="connsiteX3-625" fmla="*/ 812750 w 940118"/>
                      <a:gd name="connsiteY3-626" fmla="*/ 163017 h 1580197"/>
                      <a:gd name="connsiteX4-627" fmla="*/ 679133 w 940118"/>
                      <a:gd name="connsiteY4-628" fmla="*/ 0 h 1580197"/>
                      <a:gd name="connsiteX5-629" fmla="*/ 940118 w 940118"/>
                      <a:gd name="connsiteY5-630" fmla="*/ 140970 h 1580197"/>
                      <a:gd name="connsiteX6-631" fmla="*/ 833438 w 940118"/>
                      <a:gd name="connsiteY6-632" fmla="*/ 174308 h 1580197"/>
                      <a:gd name="connsiteX7-633" fmla="*/ 833437 w 940118"/>
                      <a:gd name="connsiteY7-634" fmla="*/ 174308 h 1580197"/>
                      <a:gd name="connsiteX8-635" fmla="*/ 747299 w 940118"/>
                      <a:gd name="connsiteY8-636" fmla="*/ 210278 h 1580197"/>
                      <a:gd name="connsiteX9-637" fmla="*/ 747713 w 940118"/>
                      <a:gd name="connsiteY9-638" fmla="*/ 210503 h 1580197"/>
                      <a:gd name="connsiteX10-639" fmla="*/ 620078 w 940118"/>
                      <a:gd name="connsiteY10-640" fmla="*/ 282893 h 1580197"/>
                      <a:gd name="connsiteX11-641" fmla="*/ 620077 w 940118"/>
                      <a:gd name="connsiteY11-642" fmla="*/ 282893 h 1580197"/>
                      <a:gd name="connsiteX12-643" fmla="*/ 548076 w 940118"/>
                      <a:gd name="connsiteY12-644" fmla="*/ 339736 h 1580197"/>
                      <a:gd name="connsiteX13-645" fmla="*/ 548640 w 940118"/>
                      <a:gd name="connsiteY13-646" fmla="*/ 340043 h 1580197"/>
                      <a:gd name="connsiteX14-647" fmla="*/ 503873 w 940118"/>
                      <a:gd name="connsiteY14-648" fmla="*/ 383858 h 1580197"/>
                      <a:gd name="connsiteX15-649" fmla="*/ 488633 w 940118"/>
                      <a:gd name="connsiteY15-650" fmla="*/ 399098 h 1580197"/>
                      <a:gd name="connsiteX16-651" fmla="*/ 488633 w 940118"/>
                      <a:gd name="connsiteY16-652" fmla="*/ 400050 h 1580197"/>
                      <a:gd name="connsiteX17-653" fmla="*/ 422910 w 940118"/>
                      <a:gd name="connsiteY17-654" fmla="*/ 482918 h 1580197"/>
                      <a:gd name="connsiteX18-655" fmla="*/ 422910 w 940118"/>
                      <a:gd name="connsiteY18-656" fmla="*/ 483870 h 1580197"/>
                      <a:gd name="connsiteX19-657" fmla="*/ 367665 w 940118"/>
                      <a:gd name="connsiteY19-658" fmla="*/ 572453 h 1580197"/>
                      <a:gd name="connsiteX20-659" fmla="*/ 368618 w 940118"/>
                      <a:gd name="connsiteY20-660" fmla="*/ 573405 h 1580197"/>
                      <a:gd name="connsiteX21-661" fmla="*/ 317183 w 940118"/>
                      <a:gd name="connsiteY21-662" fmla="*/ 684847 h 1580197"/>
                      <a:gd name="connsiteX22-663" fmla="*/ 305241 w 940118"/>
                      <a:gd name="connsiteY22-664" fmla="*/ 678329 h 1580197"/>
                      <a:gd name="connsiteX23-665" fmla="*/ 305235 w 940118"/>
                      <a:gd name="connsiteY23-666" fmla="*/ 678350 h 1580197"/>
                      <a:gd name="connsiteX24-667" fmla="*/ 317183 w 940118"/>
                      <a:gd name="connsiteY24-668" fmla="*/ 684847 h 1580197"/>
                      <a:gd name="connsiteX25-669" fmla="*/ 260985 w 940118"/>
                      <a:gd name="connsiteY25-670" fmla="*/ 1014413 h 1580197"/>
                      <a:gd name="connsiteX26-671" fmla="*/ 342900 w 940118"/>
                      <a:gd name="connsiteY26-672" fmla="*/ 1373505 h 1580197"/>
                      <a:gd name="connsiteX27-673" fmla="*/ 546735 w 940118"/>
                      <a:gd name="connsiteY27-674" fmla="*/ 1580197 h 1580197"/>
                      <a:gd name="connsiteX28-675" fmla="*/ 285750 w 940118"/>
                      <a:gd name="connsiteY28-676" fmla="*/ 1438275 h 1580197"/>
                      <a:gd name="connsiteX29-677" fmla="*/ 81915 w 940118"/>
                      <a:gd name="connsiteY29-678" fmla="*/ 1231583 h 1580197"/>
                      <a:gd name="connsiteX30-679" fmla="*/ 0 w 940118"/>
                      <a:gd name="connsiteY30-680" fmla="*/ 872490 h 1580197"/>
                      <a:gd name="connsiteX31-681" fmla="*/ 56197 w 940118"/>
                      <a:gd name="connsiteY31-682" fmla="*/ 542925 h 1580197"/>
                      <a:gd name="connsiteX32-683" fmla="*/ 62441 w 940118"/>
                      <a:gd name="connsiteY32-684" fmla="*/ 546321 h 1580197"/>
                      <a:gd name="connsiteX33-685" fmla="*/ 62617 w 940118"/>
                      <a:gd name="connsiteY33-686" fmla="*/ 545909 h 1580197"/>
                      <a:gd name="connsiteX34-687" fmla="*/ 57150 w 940118"/>
                      <a:gd name="connsiteY34-688" fmla="*/ 542925 h 1580197"/>
                      <a:gd name="connsiteX35-689" fmla="*/ 107444 w 940118"/>
                      <a:gd name="connsiteY35-690" fmla="*/ 431896 h 1580197"/>
                      <a:gd name="connsiteX36-691" fmla="*/ 106680 w 940118"/>
                      <a:gd name="connsiteY36-692" fmla="*/ 431483 h 1580197"/>
                      <a:gd name="connsiteX37-693" fmla="*/ 161925 w 940118"/>
                      <a:gd name="connsiteY37-694" fmla="*/ 341948 h 1580197"/>
                      <a:gd name="connsiteX38-695" fmla="*/ 171758 w 940118"/>
                      <a:gd name="connsiteY38-696" fmla="*/ 347295 h 1580197"/>
                      <a:gd name="connsiteX39-697" fmla="*/ 171778 w 940118"/>
                      <a:gd name="connsiteY39-698" fmla="*/ 347270 h 1580197"/>
                      <a:gd name="connsiteX40-699" fmla="*/ 161925 w 940118"/>
                      <a:gd name="connsiteY40-700" fmla="*/ 341948 h 1580197"/>
                      <a:gd name="connsiteX41-701" fmla="*/ 227648 w 940118"/>
                      <a:gd name="connsiteY41-702" fmla="*/ 258128 h 1580197"/>
                      <a:gd name="connsiteX42-703" fmla="*/ 239906 w 940118"/>
                      <a:gd name="connsiteY42-704" fmla="*/ 264794 h 1580197"/>
                      <a:gd name="connsiteX43-705" fmla="*/ 240267 w 940118"/>
                      <a:gd name="connsiteY43-706" fmla="*/ 264453 h 1580197"/>
                      <a:gd name="connsiteX44-707" fmla="*/ 228600 w 940118"/>
                      <a:gd name="connsiteY44-708" fmla="*/ 258128 h 1580197"/>
                      <a:gd name="connsiteX45-709" fmla="*/ 242888 w 940118"/>
                      <a:gd name="connsiteY45-710" fmla="*/ 241935 h 1580197"/>
                      <a:gd name="connsiteX46-711" fmla="*/ 287315 w 940118"/>
                      <a:gd name="connsiteY46-712" fmla="*/ 198453 h 1580197"/>
                      <a:gd name="connsiteX47-713" fmla="*/ 286702 w 940118"/>
                      <a:gd name="connsiteY47-714" fmla="*/ 198120 h 1580197"/>
                      <a:gd name="connsiteX48-715" fmla="*/ 359092 w 940118"/>
                      <a:gd name="connsiteY48-716" fmla="*/ 140970 h 1580197"/>
                      <a:gd name="connsiteX49-717" fmla="*/ 378434 w 940118"/>
                      <a:gd name="connsiteY49-718" fmla="*/ 151488 h 1580197"/>
                      <a:gd name="connsiteX50-719" fmla="*/ 378837 w 940118"/>
                      <a:gd name="connsiteY50-720" fmla="*/ 151226 h 1580197"/>
                      <a:gd name="connsiteX51-721" fmla="*/ 360045 w 940118"/>
                      <a:gd name="connsiteY51-722" fmla="*/ 140970 h 1580197"/>
                      <a:gd name="connsiteX52-723" fmla="*/ 486263 w 940118"/>
                      <a:gd name="connsiteY52-724" fmla="*/ 68845 h 1580197"/>
                      <a:gd name="connsiteX53-725" fmla="*/ 485775 w 940118"/>
                      <a:gd name="connsiteY53-726" fmla="*/ 68580 h 1580197"/>
                      <a:gd name="connsiteX54-727" fmla="*/ 572452 w 940118"/>
                      <a:gd name="connsiteY54-728" fmla="*/ 32385 h 1580197"/>
                      <a:gd name="connsiteX55-729" fmla="*/ 595123 w 940118"/>
                      <a:gd name="connsiteY55-730" fmla="*/ 44713 h 1580197"/>
                      <a:gd name="connsiteX56-731" fmla="*/ 595672 w 940118"/>
                      <a:gd name="connsiteY56-732" fmla="*/ 44538 h 1580197"/>
                      <a:gd name="connsiteX57-733" fmla="*/ 573405 w 940118"/>
                      <a:gd name="connsiteY57-734" fmla="*/ 32385 h 1580197"/>
                      <a:gd name="connsiteX58-735" fmla="*/ 679133 w 940118"/>
                      <a:gd name="connsiteY58-736" fmla="*/ 0 h 1580197"/>
                      <a:gd name="connsiteX0-737" fmla="*/ 812750 w 940118"/>
                      <a:gd name="connsiteY0-738" fmla="*/ 163017 h 1580197"/>
                      <a:gd name="connsiteX1-739" fmla="*/ 812706 w 940118"/>
                      <a:gd name="connsiteY1-740" fmla="*/ 163034 h 1580197"/>
                      <a:gd name="connsiteX2-741" fmla="*/ 832937 w 940118"/>
                      <a:gd name="connsiteY2-742" fmla="*/ 174035 h 1580197"/>
                      <a:gd name="connsiteX3-743" fmla="*/ 812750 w 940118"/>
                      <a:gd name="connsiteY3-744" fmla="*/ 163017 h 1580197"/>
                      <a:gd name="connsiteX4-745" fmla="*/ 679133 w 940118"/>
                      <a:gd name="connsiteY4-746" fmla="*/ 0 h 1580197"/>
                      <a:gd name="connsiteX5-747" fmla="*/ 940118 w 940118"/>
                      <a:gd name="connsiteY5-748" fmla="*/ 140970 h 1580197"/>
                      <a:gd name="connsiteX6-749" fmla="*/ 833438 w 940118"/>
                      <a:gd name="connsiteY6-750" fmla="*/ 174308 h 1580197"/>
                      <a:gd name="connsiteX7-751" fmla="*/ 747299 w 940118"/>
                      <a:gd name="connsiteY7-752" fmla="*/ 210278 h 1580197"/>
                      <a:gd name="connsiteX8-753" fmla="*/ 747713 w 940118"/>
                      <a:gd name="connsiteY8-754" fmla="*/ 210503 h 1580197"/>
                      <a:gd name="connsiteX9-755" fmla="*/ 620078 w 940118"/>
                      <a:gd name="connsiteY9-756" fmla="*/ 282893 h 1580197"/>
                      <a:gd name="connsiteX10-757" fmla="*/ 620077 w 940118"/>
                      <a:gd name="connsiteY10-758" fmla="*/ 282893 h 1580197"/>
                      <a:gd name="connsiteX11-759" fmla="*/ 548076 w 940118"/>
                      <a:gd name="connsiteY11-760" fmla="*/ 339736 h 1580197"/>
                      <a:gd name="connsiteX12-761" fmla="*/ 548640 w 940118"/>
                      <a:gd name="connsiteY12-762" fmla="*/ 340043 h 1580197"/>
                      <a:gd name="connsiteX13-763" fmla="*/ 503873 w 940118"/>
                      <a:gd name="connsiteY13-764" fmla="*/ 383858 h 1580197"/>
                      <a:gd name="connsiteX14-765" fmla="*/ 488633 w 940118"/>
                      <a:gd name="connsiteY14-766" fmla="*/ 399098 h 1580197"/>
                      <a:gd name="connsiteX15-767" fmla="*/ 488633 w 940118"/>
                      <a:gd name="connsiteY15-768" fmla="*/ 400050 h 1580197"/>
                      <a:gd name="connsiteX16-769" fmla="*/ 422910 w 940118"/>
                      <a:gd name="connsiteY16-770" fmla="*/ 482918 h 1580197"/>
                      <a:gd name="connsiteX17-771" fmla="*/ 422910 w 940118"/>
                      <a:gd name="connsiteY17-772" fmla="*/ 483870 h 1580197"/>
                      <a:gd name="connsiteX18-773" fmla="*/ 367665 w 940118"/>
                      <a:gd name="connsiteY18-774" fmla="*/ 572453 h 1580197"/>
                      <a:gd name="connsiteX19-775" fmla="*/ 368618 w 940118"/>
                      <a:gd name="connsiteY19-776" fmla="*/ 573405 h 1580197"/>
                      <a:gd name="connsiteX20-777" fmla="*/ 317183 w 940118"/>
                      <a:gd name="connsiteY20-778" fmla="*/ 684847 h 1580197"/>
                      <a:gd name="connsiteX21-779" fmla="*/ 305241 w 940118"/>
                      <a:gd name="connsiteY21-780" fmla="*/ 678329 h 1580197"/>
                      <a:gd name="connsiteX22-781" fmla="*/ 305235 w 940118"/>
                      <a:gd name="connsiteY22-782" fmla="*/ 678350 h 1580197"/>
                      <a:gd name="connsiteX23-783" fmla="*/ 317183 w 940118"/>
                      <a:gd name="connsiteY23-784" fmla="*/ 684847 h 1580197"/>
                      <a:gd name="connsiteX24-785" fmla="*/ 260985 w 940118"/>
                      <a:gd name="connsiteY24-786" fmla="*/ 1014413 h 1580197"/>
                      <a:gd name="connsiteX25-787" fmla="*/ 342900 w 940118"/>
                      <a:gd name="connsiteY25-788" fmla="*/ 1373505 h 1580197"/>
                      <a:gd name="connsiteX26-789" fmla="*/ 546735 w 940118"/>
                      <a:gd name="connsiteY26-790" fmla="*/ 1580197 h 1580197"/>
                      <a:gd name="connsiteX27-791" fmla="*/ 285750 w 940118"/>
                      <a:gd name="connsiteY27-792" fmla="*/ 1438275 h 1580197"/>
                      <a:gd name="connsiteX28-793" fmla="*/ 81915 w 940118"/>
                      <a:gd name="connsiteY28-794" fmla="*/ 1231583 h 1580197"/>
                      <a:gd name="connsiteX29-795" fmla="*/ 0 w 940118"/>
                      <a:gd name="connsiteY29-796" fmla="*/ 872490 h 1580197"/>
                      <a:gd name="connsiteX30-797" fmla="*/ 56197 w 940118"/>
                      <a:gd name="connsiteY30-798" fmla="*/ 542925 h 1580197"/>
                      <a:gd name="connsiteX31-799" fmla="*/ 62441 w 940118"/>
                      <a:gd name="connsiteY31-800" fmla="*/ 546321 h 1580197"/>
                      <a:gd name="connsiteX32-801" fmla="*/ 62617 w 940118"/>
                      <a:gd name="connsiteY32-802" fmla="*/ 545909 h 1580197"/>
                      <a:gd name="connsiteX33-803" fmla="*/ 57150 w 940118"/>
                      <a:gd name="connsiteY33-804" fmla="*/ 542925 h 1580197"/>
                      <a:gd name="connsiteX34-805" fmla="*/ 107444 w 940118"/>
                      <a:gd name="connsiteY34-806" fmla="*/ 431896 h 1580197"/>
                      <a:gd name="connsiteX35-807" fmla="*/ 106680 w 940118"/>
                      <a:gd name="connsiteY35-808" fmla="*/ 431483 h 1580197"/>
                      <a:gd name="connsiteX36-809" fmla="*/ 161925 w 940118"/>
                      <a:gd name="connsiteY36-810" fmla="*/ 341948 h 1580197"/>
                      <a:gd name="connsiteX37-811" fmla="*/ 171758 w 940118"/>
                      <a:gd name="connsiteY37-812" fmla="*/ 347295 h 1580197"/>
                      <a:gd name="connsiteX38-813" fmla="*/ 171778 w 940118"/>
                      <a:gd name="connsiteY38-814" fmla="*/ 347270 h 1580197"/>
                      <a:gd name="connsiteX39-815" fmla="*/ 161925 w 940118"/>
                      <a:gd name="connsiteY39-816" fmla="*/ 341948 h 1580197"/>
                      <a:gd name="connsiteX40-817" fmla="*/ 227648 w 940118"/>
                      <a:gd name="connsiteY40-818" fmla="*/ 258128 h 1580197"/>
                      <a:gd name="connsiteX41-819" fmla="*/ 239906 w 940118"/>
                      <a:gd name="connsiteY41-820" fmla="*/ 264794 h 1580197"/>
                      <a:gd name="connsiteX42-821" fmla="*/ 240267 w 940118"/>
                      <a:gd name="connsiteY42-822" fmla="*/ 264453 h 1580197"/>
                      <a:gd name="connsiteX43-823" fmla="*/ 228600 w 940118"/>
                      <a:gd name="connsiteY43-824" fmla="*/ 258128 h 1580197"/>
                      <a:gd name="connsiteX44-825" fmla="*/ 242888 w 940118"/>
                      <a:gd name="connsiteY44-826" fmla="*/ 241935 h 1580197"/>
                      <a:gd name="connsiteX45-827" fmla="*/ 287315 w 940118"/>
                      <a:gd name="connsiteY45-828" fmla="*/ 198453 h 1580197"/>
                      <a:gd name="connsiteX46-829" fmla="*/ 286702 w 940118"/>
                      <a:gd name="connsiteY46-830" fmla="*/ 198120 h 1580197"/>
                      <a:gd name="connsiteX47-831" fmla="*/ 359092 w 940118"/>
                      <a:gd name="connsiteY47-832" fmla="*/ 140970 h 1580197"/>
                      <a:gd name="connsiteX48-833" fmla="*/ 378434 w 940118"/>
                      <a:gd name="connsiteY48-834" fmla="*/ 151488 h 1580197"/>
                      <a:gd name="connsiteX49-835" fmla="*/ 378837 w 940118"/>
                      <a:gd name="connsiteY49-836" fmla="*/ 151226 h 1580197"/>
                      <a:gd name="connsiteX50-837" fmla="*/ 360045 w 940118"/>
                      <a:gd name="connsiteY50-838" fmla="*/ 140970 h 1580197"/>
                      <a:gd name="connsiteX51-839" fmla="*/ 486263 w 940118"/>
                      <a:gd name="connsiteY51-840" fmla="*/ 68845 h 1580197"/>
                      <a:gd name="connsiteX52-841" fmla="*/ 485775 w 940118"/>
                      <a:gd name="connsiteY52-842" fmla="*/ 68580 h 1580197"/>
                      <a:gd name="connsiteX53-843" fmla="*/ 572452 w 940118"/>
                      <a:gd name="connsiteY53-844" fmla="*/ 32385 h 1580197"/>
                      <a:gd name="connsiteX54-845" fmla="*/ 595123 w 940118"/>
                      <a:gd name="connsiteY54-846" fmla="*/ 44713 h 1580197"/>
                      <a:gd name="connsiteX55-847" fmla="*/ 595672 w 940118"/>
                      <a:gd name="connsiteY55-848" fmla="*/ 44538 h 1580197"/>
                      <a:gd name="connsiteX56-849" fmla="*/ 573405 w 940118"/>
                      <a:gd name="connsiteY56-850" fmla="*/ 32385 h 1580197"/>
                      <a:gd name="connsiteX57-851" fmla="*/ 679133 w 940118"/>
                      <a:gd name="connsiteY57-852" fmla="*/ 0 h 1580197"/>
                      <a:gd name="connsiteX0-853" fmla="*/ 812750 w 940118"/>
                      <a:gd name="connsiteY0-854" fmla="*/ 163017 h 1580197"/>
                      <a:gd name="connsiteX1-855" fmla="*/ 812706 w 940118"/>
                      <a:gd name="connsiteY1-856" fmla="*/ 163034 h 1580197"/>
                      <a:gd name="connsiteX2-857" fmla="*/ 832937 w 940118"/>
                      <a:gd name="connsiteY2-858" fmla="*/ 174035 h 1580197"/>
                      <a:gd name="connsiteX3-859" fmla="*/ 812750 w 940118"/>
                      <a:gd name="connsiteY3-860" fmla="*/ 163017 h 1580197"/>
                      <a:gd name="connsiteX4-861" fmla="*/ 679133 w 940118"/>
                      <a:gd name="connsiteY4-862" fmla="*/ 0 h 1580197"/>
                      <a:gd name="connsiteX5-863" fmla="*/ 940118 w 940118"/>
                      <a:gd name="connsiteY5-864" fmla="*/ 140970 h 1580197"/>
                      <a:gd name="connsiteX6-865" fmla="*/ 747299 w 940118"/>
                      <a:gd name="connsiteY6-866" fmla="*/ 210278 h 1580197"/>
                      <a:gd name="connsiteX7-867" fmla="*/ 747713 w 940118"/>
                      <a:gd name="connsiteY7-868" fmla="*/ 210503 h 1580197"/>
                      <a:gd name="connsiteX8-869" fmla="*/ 620078 w 940118"/>
                      <a:gd name="connsiteY8-870" fmla="*/ 282893 h 1580197"/>
                      <a:gd name="connsiteX9-871" fmla="*/ 620077 w 940118"/>
                      <a:gd name="connsiteY9-872" fmla="*/ 282893 h 1580197"/>
                      <a:gd name="connsiteX10-873" fmla="*/ 548076 w 940118"/>
                      <a:gd name="connsiteY10-874" fmla="*/ 339736 h 1580197"/>
                      <a:gd name="connsiteX11-875" fmla="*/ 548640 w 940118"/>
                      <a:gd name="connsiteY11-876" fmla="*/ 340043 h 1580197"/>
                      <a:gd name="connsiteX12-877" fmla="*/ 503873 w 940118"/>
                      <a:gd name="connsiteY12-878" fmla="*/ 383858 h 1580197"/>
                      <a:gd name="connsiteX13-879" fmla="*/ 488633 w 940118"/>
                      <a:gd name="connsiteY13-880" fmla="*/ 399098 h 1580197"/>
                      <a:gd name="connsiteX14-881" fmla="*/ 488633 w 940118"/>
                      <a:gd name="connsiteY14-882" fmla="*/ 400050 h 1580197"/>
                      <a:gd name="connsiteX15-883" fmla="*/ 422910 w 940118"/>
                      <a:gd name="connsiteY15-884" fmla="*/ 482918 h 1580197"/>
                      <a:gd name="connsiteX16-885" fmla="*/ 422910 w 940118"/>
                      <a:gd name="connsiteY16-886" fmla="*/ 483870 h 1580197"/>
                      <a:gd name="connsiteX17-887" fmla="*/ 367665 w 940118"/>
                      <a:gd name="connsiteY17-888" fmla="*/ 572453 h 1580197"/>
                      <a:gd name="connsiteX18-889" fmla="*/ 368618 w 940118"/>
                      <a:gd name="connsiteY18-890" fmla="*/ 573405 h 1580197"/>
                      <a:gd name="connsiteX19-891" fmla="*/ 317183 w 940118"/>
                      <a:gd name="connsiteY19-892" fmla="*/ 684847 h 1580197"/>
                      <a:gd name="connsiteX20-893" fmla="*/ 305241 w 940118"/>
                      <a:gd name="connsiteY20-894" fmla="*/ 678329 h 1580197"/>
                      <a:gd name="connsiteX21-895" fmla="*/ 305235 w 940118"/>
                      <a:gd name="connsiteY21-896" fmla="*/ 678350 h 1580197"/>
                      <a:gd name="connsiteX22-897" fmla="*/ 317183 w 940118"/>
                      <a:gd name="connsiteY22-898" fmla="*/ 684847 h 1580197"/>
                      <a:gd name="connsiteX23-899" fmla="*/ 260985 w 940118"/>
                      <a:gd name="connsiteY23-900" fmla="*/ 1014413 h 1580197"/>
                      <a:gd name="connsiteX24-901" fmla="*/ 342900 w 940118"/>
                      <a:gd name="connsiteY24-902" fmla="*/ 1373505 h 1580197"/>
                      <a:gd name="connsiteX25-903" fmla="*/ 546735 w 940118"/>
                      <a:gd name="connsiteY25-904" fmla="*/ 1580197 h 1580197"/>
                      <a:gd name="connsiteX26-905" fmla="*/ 285750 w 940118"/>
                      <a:gd name="connsiteY26-906" fmla="*/ 1438275 h 1580197"/>
                      <a:gd name="connsiteX27-907" fmla="*/ 81915 w 940118"/>
                      <a:gd name="connsiteY27-908" fmla="*/ 1231583 h 1580197"/>
                      <a:gd name="connsiteX28-909" fmla="*/ 0 w 940118"/>
                      <a:gd name="connsiteY28-910" fmla="*/ 872490 h 1580197"/>
                      <a:gd name="connsiteX29-911" fmla="*/ 56197 w 940118"/>
                      <a:gd name="connsiteY29-912" fmla="*/ 542925 h 1580197"/>
                      <a:gd name="connsiteX30-913" fmla="*/ 62441 w 940118"/>
                      <a:gd name="connsiteY30-914" fmla="*/ 546321 h 1580197"/>
                      <a:gd name="connsiteX31-915" fmla="*/ 62617 w 940118"/>
                      <a:gd name="connsiteY31-916" fmla="*/ 545909 h 1580197"/>
                      <a:gd name="connsiteX32-917" fmla="*/ 57150 w 940118"/>
                      <a:gd name="connsiteY32-918" fmla="*/ 542925 h 1580197"/>
                      <a:gd name="connsiteX33-919" fmla="*/ 107444 w 940118"/>
                      <a:gd name="connsiteY33-920" fmla="*/ 431896 h 1580197"/>
                      <a:gd name="connsiteX34-921" fmla="*/ 106680 w 940118"/>
                      <a:gd name="connsiteY34-922" fmla="*/ 431483 h 1580197"/>
                      <a:gd name="connsiteX35-923" fmla="*/ 161925 w 940118"/>
                      <a:gd name="connsiteY35-924" fmla="*/ 341948 h 1580197"/>
                      <a:gd name="connsiteX36-925" fmla="*/ 171758 w 940118"/>
                      <a:gd name="connsiteY36-926" fmla="*/ 347295 h 1580197"/>
                      <a:gd name="connsiteX37-927" fmla="*/ 171778 w 940118"/>
                      <a:gd name="connsiteY37-928" fmla="*/ 347270 h 1580197"/>
                      <a:gd name="connsiteX38-929" fmla="*/ 161925 w 940118"/>
                      <a:gd name="connsiteY38-930" fmla="*/ 341948 h 1580197"/>
                      <a:gd name="connsiteX39-931" fmla="*/ 227648 w 940118"/>
                      <a:gd name="connsiteY39-932" fmla="*/ 258128 h 1580197"/>
                      <a:gd name="connsiteX40-933" fmla="*/ 239906 w 940118"/>
                      <a:gd name="connsiteY40-934" fmla="*/ 264794 h 1580197"/>
                      <a:gd name="connsiteX41-935" fmla="*/ 240267 w 940118"/>
                      <a:gd name="connsiteY41-936" fmla="*/ 264453 h 1580197"/>
                      <a:gd name="connsiteX42-937" fmla="*/ 228600 w 940118"/>
                      <a:gd name="connsiteY42-938" fmla="*/ 258128 h 1580197"/>
                      <a:gd name="connsiteX43-939" fmla="*/ 242888 w 940118"/>
                      <a:gd name="connsiteY43-940" fmla="*/ 241935 h 1580197"/>
                      <a:gd name="connsiteX44-941" fmla="*/ 287315 w 940118"/>
                      <a:gd name="connsiteY44-942" fmla="*/ 198453 h 1580197"/>
                      <a:gd name="connsiteX45-943" fmla="*/ 286702 w 940118"/>
                      <a:gd name="connsiteY45-944" fmla="*/ 198120 h 1580197"/>
                      <a:gd name="connsiteX46-945" fmla="*/ 359092 w 940118"/>
                      <a:gd name="connsiteY46-946" fmla="*/ 140970 h 1580197"/>
                      <a:gd name="connsiteX47-947" fmla="*/ 378434 w 940118"/>
                      <a:gd name="connsiteY47-948" fmla="*/ 151488 h 1580197"/>
                      <a:gd name="connsiteX48-949" fmla="*/ 378837 w 940118"/>
                      <a:gd name="connsiteY48-950" fmla="*/ 151226 h 1580197"/>
                      <a:gd name="connsiteX49-951" fmla="*/ 360045 w 940118"/>
                      <a:gd name="connsiteY49-952" fmla="*/ 140970 h 1580197"/>
                      <a:gd name="connsiteX50-953" fmla="*/ 486263 w 940118"/>
                      <a:gd name="connsiteY50-954" fmla="*/ 68845 h 1580197"/>
                      <a:gd name="connsiteX51-955" fmla="*/ 485775 w 940118"/>
                      <a:gd name="connsiteY51-956" fmla="*/ 68580 h 1580197"/>
                      <a:gd name="connsiteX52-957" fmla="*/ 572452 w 940118"/>
                      <a:gd name="connsiteY52-958" fmla="*/ 32385 h 1580197"/>
                      <a:gd name="connsiteX53-959" fmla="*/ 595123 w 940118"/>
                      <a:gd name="connsiteY53-960" fmla="*/ 44713 h 1580197"/>
                      <a:gd name="connsiteX54-961" fmla="*/ 595672 w 940118"/>
                      <a:gd name="connsiteY54-962" fmla="*/ 44538 h 1580197"/>
                      <a:gd name="connsiteX55-963" fmla="*/ 573405 w 940118"/>
                      <a:gd name="connsiteY55-964" fmla="*/ 32385 h 1580197"/>
                      <a:gd name="connsiteX56-965" fmla="*/ 679133 w 940118"/>
                      <a:gd name="connsiteY56-966" fmla="*/ 0 h 1580197"/>
                      <a:gd name="connsiteX0-967" fmla="*/ 832937 w 940118"/>
                      <a:gd name="connsiteY0-968" fmla="*/ 174035 h 1580197"/>
                      <a:gd name="connsiteX1-969" fmla="*/ 812706 w 940118"/>
                      <a:gd name="connsiteY1-970" fmla="*/ 163034 h 1580197"/>
                      <a:gd name="connsiteX2-971" fmla="*/ 832937 w 940118"/>
                      <a:gd name="connsiteY2-972" fmla="*/ 174035 h 1580197"/>
                      <a:gd name="connsiteX3-973" fmla="*/ 679133 w 940118"/>
                      <a:gd name="connsiteY3-974" fmla="*/ 0 h 1580197"/>
                      <a:gd name="connsiteX4-975" fmla="*/ 940118 w 940118"/>
                      <a:gd name="connsiteY4-976" fmla="*/ 140970 h 1580197"/>
                      <a:gd name="connsiteX5-977" fmla="*/ 747299 w 940118"/>
                      <a:gd name="connsiteY5-978" fmla="*/ 210278 h 1580197"/>
                      <a:gd name="connsiteX6-979" fmla="*/ 747713 w 940118"/>
                      <a:gd name="connsiteY6-980" fmla="*/ 210503 h 1580197"/>
                      <a:gd name="connsiteX7-981" fmla="*/ 620078 w 940118"/>
                      <a:gd name="connsiteY7-982" fmla="*/ 282893 h 1580197"/>
                      <a:gd name="connsiteX8-983" fmla="*/ 620077 w 940118"/>
                      <a:gd name="connsiteY8-984" fmla="*/ 282893 h 1580197"/>
                      <a:gd name="connsiteX9-985" fmla="*/ 548076 w 940118"/>
                      <a:gd name="connsiteY9-986" fmla="*/ 339736 h 1580197"/>
                      <a:gd name="connsiteX10-987" fmla="*/ 548640 w 940118"/>
                      <a:gd name="connsiteY10-988" fmla="*/ 340043 h 1580197"/>
                      <a:gd name="connsiteX11-989" fmla="*/ 503873 w 940118"/>
                      <a:gd name="connsiteY11-990" fmla="*/ 383858 h 1580197"/>
                      <a:gd name="connsiteX12-991" fmla="*/ 488633 w 940118"/>
                      <a:gd name="connsiteY12-992" fmla="*/ 399098 h 1580197"/>
                      <a:gd name="connsiteX13-993" fmla="*/ 488633 w 940118"/>
                      <a:gd name="connsiteY13-994" fmla="*/ 400050 h 1580197"/>
                      <a:gd name="connsiteX14-995" fmla="*/ 422910 w 940118"/>
                      <a:gd name="connsiteY14-996" fmla="*/ 482918 h 1580197"/>
                      <a:gd name="connsiteX15-997" fmla="*/ 422910 w 940118"/>
                      <a:gd name="connsiteY15-998" fmla="*/ 483870 h 1580197"/>
                      <a:gd name="connsiteX16-999" fmla="*/ 367665 w 940118"/>
                      <a:gd name="connsiteY16-1000" fmla="*/ 572453 h 1580197"/>
                      <a:gd name="connsiteX17-1001" fmla="*/ 368618 w 940118"/>
                      <a:gd name="connsiteY17-1002" fmla="*/ 573405 h 1580197"/>
                      <a:gd name="connsiteX18-1003" fmla="*/ 317183 w 940118"/>
                      <a:gd name="connsiteY18-1004" fmla="*/ 684847 h 1580197"/>
                      <a:gd name="connsiteX19-1005" fmla="*/ 305241 w 940118"/>
                      <a:gd name="connsiteY19-1006" fmla="*/ 678329 h 1580197"/>
                      <a:gd name="connsiteX20-1007" fmla="*/ 305235 w 940118"/>
                      <a:gd name="connsiteY20-1008" fmla="*/ 678350 h 1580197"/>
                      <a:gd name="connsiteX21-1009" fmla="*/ 317183 w 940118"/>
                      <a:gd name="connsiteY21-1010" fmla="*/ 684847 h 1580197"/>
                      <a:gd name="connsiteX22-1011" fmla="*/ 260985 w 940118"/>
                      <a:gd name="connsiteY22-1012" fmla="*/ 1014413 h 1580197"/>
                      <a:gd name="connsiteX23-1013" fmla="*/ 342900 w 940118"/>
                      <a:gd name="connsiteY23-1014" fmla="*/ 1373505 h 1580197"/>
                      <a:gd name="connsiteX24-1015" fmla="*/ 546735 w 940118"/>
                      <a:gd name="connsiteY24-1016" fmla="*/ 1580197 h 1580197"/>
                      <a:gd name="connsiteX25-1017" fmla="*/ 285750 w 940118"/>
                      <a:gd name="connsiteY25-1018" fmla="*/ 1438275 h 1580197"/>
                      <a:gd name="connsiteX26-1019" fmla="*/ 81915 w 940118"/>
                      <a:gd name="connsiteY26-1020" fmla="*/ 1231583 h 1580197"/>
                      <a:gd name="connsiteX27-1021" fmla="*/ 0 w 940118"/>
                      <a:gd name="connsiteY27-1022" fmla="*/ 872490 h 1580197"/>
                      <a:gd name="connsiteX28-1023" fmla="*/ 56197 w 940118"/>
                      <a:gd name="connsiteY28-1024" fmla="*/ 542925 h 1580197"/>
                      <a:gd name="connsiteX29-1025" fmla="*/ 62441 w 940118"/>
                      <a:gd name="connsiteY29-1026" fmla="*/ 546321 h 1580197"/>
                      <a:gd name="connsiteX30-1027" fmla="*/ 62617 w 940118"/>
                      <a:gd name="connsiteY30-1028" fmla="*/ 545909 h 1580197"/>
                      <a:gd name="connsiteX31-1029" fmla="*/ 57150 w 940118"/>
                      <a:gd name="connsiteY31-1030" fmla="*/ 542925 h 1580197"/>
                      <a:gd name="connsiteX32-1031" fmla="*/ 107444 w 940118"/>
                      <a:gd name="connsiteY32-1032" fmla="*/ 431896 h 1580197"/>
                      <a:gd name="connsiteX33-1033" fmla="*/ 106680 w 940118"/>
                      <a:gd name="connsiteY33-1034" fmla="*/ 431483 h 1580197"/>
                      <a:gd name="connsiteX34-1035" fmla="*/ 161925 w 940118"/>
                      <a:gd name="connsiteY34-1036" fmla="*/ 341948 h 1580197"/>
                      <a:gd name="connsiteX35-1037" fmla="*/ 171758 w 940118"/>
                      <a:gd name="connsiteY35-1038" fmla="*/ 347295 h 1580197"/>
                      <a:gd name="connsiteX36-1039" fmla="*/ 171778 w 940118"/>
                      <a:gd name="connsiteY36-1040" fmla="*/ 347270 h 1580197"/>
                      <a:gd name="connsiteX37-1041" fmla="*/ 161925 w 940118"/>
                      <a:gd name="connsiteY37-1042" fmla="*/ 341948 h 1580197"/>
                      <a:gd name="connsiteX38-1043" fmla="*/ 227648 w 940118"/>
                      <a:gd name="connsiteY38-1044" fmla="*/ 258128 h 1580197"/>
                      <a:gd name="connsiteX39-1045" fmla="*/ 239906 w 940118"/>
                      <a:gd name="connsiteY39-1046" fmla="*/ 264794 h 1580197"/>
                      <a:gd name="connsiteX40-1047" fmla="*/ 240267 w 940118"/>
                      <a:gd name="connsiteY40-1048" fmla="*/ 264453 h 1580197"/>
                      <a:gd name="connsiteX41-1049" fmla="*/ 228600 w 940118"/>
                      <a:gd name="connsiteY41-1050" fmla="*/ 258128 h 1580197"/>
                      <a:gd name="connsiteX42-1051" fmla="*/ 242888 w 940118"/>
                      <a:gd name="connsiteY42-1052" fmla="*/ 241935 h 1580197"/>
                      <a:gd name="connsiteX43-1053" fmla="*/ 287315 w 940118"/>
                      <a:gd name="connsiteY43-1054" fmla="*/ 198453 h 1580197"/>
                      <a:gd name="connsiteX44-1055" fmla="*/ 286702 w 940118"/>
                      <a:gd name="connsiteY44-1056" fmla="*/ 198120 h 1580197"/>
                      <a:gd name="connsiteX45-1057" fmla="*/ 359092 w 940118"/>
                      <a:gd name="connsiteY45-1058" fmla="*/ 140970 h 1580197"/>
                      <a:gd name="connsiteX46-1059" fmla="*/ 378434 w 940118"/>
                      <a:gd name="connsiteY46-1060" fmla="*/ 151488 h 1580197"/>
                      <a:gd name="connsiteX47-1061" fmla="*/ 378837 w 940118"/>
                      <a:gd name="connsiteY47-1062" fmla="*/ 151226 h 1580197"/>
                      <a:gd name="connsiteX48-1063" fmla="*/ 360045 w 940118"/>
                      <a:gd name="connsiteY48-1064" fmla="*/ 140970 h 1580197"/>
                      <a:gd name="connsiteX49-1065" fmla="*/ 486263 w 940118"/>
                      <a:gd name="connsiteY49-1066" fmla="*/ 68845 h 1580197"/>
                      <a:gd name="connsiteX50-1067" fmla="*/ 485775 w 940118"/>
                      <a:gd name="connsiteY50-1068" fmla="*/ 68580 h 1580197"/>
                      <a:gd name="connsiteX51-1069" fmla="*/ 572452 w 940118"/>
                      <a:gd name="connsiteY51-1070" fmla="*/ 32385 h 1580197"/>
                      <a:gd name="connsiteX52-1071" fmla="*/ 595123 w 940118"/>
                      <a:gd name="connsiteY52-1072" fmla="*/ 44713 h 1580197"/>
                      <a:gd name="connsiteX53-1073" fmla="*/ 595672 w 940118"/>
                      <a:gd name="connsiteY53-1074" fmla="*/ 44538 h 1580197"/>
                      <a:gd name="connsiteX54-1075" fmla="*/ 573405 w 940118"/>
                      <a:gd name="connsiteY54-1076" fmla="*/ 32385 h 1580197"/>
                      <a:gd name="connsiteX55-1077" fmla="*/ 679133 w 940118"/>
                      <a:gd name="connsiteY55-1078" fmla="*/ 0 h 1580197"/>
                      <a:gd name="connsiteX0-1079" fmla="*/ 679133 w 940118"/>
                      <a:gd name="connsiteY0-1080" fmla="*/ 0 h 1580197"/>
                      <a:gd name="connsiteX1-1081" fmla="*/ 940118 w 940118"/>
                      <a:gd name="connsiteY1-1082" fmla="*/ 140970 h 1580197"/>
                      <a:gd name="connsiteX2-1083" fmla="*/ 747299 w 940118"/>
                      <a:gd name="connsiteY2-1084" fmla="*/ 210278 h 1580197"/>
                      <a:gd name="connsiteX3-1085" fmla="*/ 747713 w 940118"/>
                      <a:gd name="connsiteY3-1086" fmla="*/ 210503 h 1580197"/>
                      <a:gd name="connsiteX4-1087" fmla="*/ 620078 w 940118"/>
                      <a:gd name="connsiteY4-1088" fmla="*/ 282893 h 1580197"/>
                      <a:gd name="connsiteX5-1089" fmla="*/ 620077 w 940118"/>
                      <a:gd name="connsiteY5-1090" fmla="*/ 282893 h 1580197"/>
                      <a:gd name="connsiteX6-1091" fmla="*/ 548076 w 940118"/>
                      <a:gd name="connsiteY6-1092" fmla="*/ 339736 h 1580197"/>
                      <a:gd name="connsiteX7-1093" fmla="*/ 548640 w 940118"/>
                      <a:gd name="connsiteY7-1094" fmla="*/ 340043 h 1580197"/>
                      <a:gd name="connsiteX8-1095" fmla="*/ 503873 w 940118"/>
                      <a:gd name="connsiteY8-1096" fmla="*/ 383858 h 1580197"/>
                      <a:gd name="connsiteX9-1097" fmla="*/ 488633 w 940118"/>
                      <a:gd name="connsiteY9-1098" fmla="*/ 399098 h 1580197"/>
                      <a:gd name="connsiteX10-1099" fmla="*/ 488633 w 940118"/>
                      <a:gd name="connsiteY10-1100" fmla="*/ 400050 h 1580197"/>
                      <a:gd name="connsiteX11-1101" fmla="*/ 422910 w 940118"/>
                      <a:gd name="connsiteY11-1102" fmla="*/ 482918 h 1580197"/>
                      <a:gd name="connsiteX12-1103" fmla="*/ 422910 w 940118"/>
                      <a:gd name="connsiteY12-1104" fmla="*/ 483870 h 1580197"/>
                      <a:gd name="connsiteX13-1105" fmla="*/ 367665 w 940118"/>
                      <a:gd name="connsiteY13-1106" fmla="*/ 572453 h 1580197"/>
                      <a:gd name="connsiteX14-1107" fmla="*/ 368618 w 940118"/>
                      <a:gd name="connsiteY14-1108" fmla="*/ 573405 h 1580197"/>
                      <a:gd name="connsiteX15-1109" fmla="*/ 317183 w 940118"/>
                      <a:gd name="connsiteY15-1110" fmla="*/ 684847 h 1580197"/>
                      <a:gd name="connsiteX16-1111" fmla="*/ 305241 w 940118"/>
                      <a:gd name="connsiteY16-1112" fmla="*/ 678329 h 1580197"/>
                      <a:gd name="connsiteX17-1113" fmla="*/ 305235 w 940118"/>
                      <a:gd name="connsiteY17-1114" fmla="*/ 678350 h 1580197"/>
                      <a:gd name="connsiteX18-1115" fmla="*/ 317183 w 940118"/>
                      <a:gd name="connsiteY18-1116" fmla="*/ 684847 h 1580197"/>
                      <a:gd name="connsiteX19-1117" fmla="*/ 260985 w 940118"/>
                      <a:gd name="connsiteY19-1118" fmla="*/ 1014413 h 1580197"/>
                      <a:gd name="connsiteX20-1119" fmla="*/ 342900 w 940118"/>
                      <a:gd name="connsiteY20-1120" fmla="*/ 1373505 h 1580197"/>
                      <a:gd name="connsiteX21-1121" fmla="*/ 546735 w 940118"/>
                      <a:gd name="connsiteY21-1122" fmla="*/ 1580197 h 1580197"/>
                      <a:gd name="connsiteX22-1123" fmla="*/ 285750 w 940118"/>
                      <a:gd name="connsiteY22-1124" fmla="*/ 1438275 h 1580197"/>
                      <a:gd name="connsiteX23-1125" fmla="*/ 81915 w 940118"/>
                      <a:gd name="connsiteY23-1126" fmla="*/ 1231583 h 1580197"/>
                      <a:gd name="connsiteX24-1127" fmla="*/ 0 w 940118"/>
                      <a:gd name="connsiteY24-1128" fmla="*/ 872490 h 1580197"/>
                      <a:gd name="connsiteX25-1129" fmla="*/ 56197 w 940118"/>
                      <a:gd name="connsiteY25-1130" fmla="*/ 542925 h 1580197"/>
                      <a:gd name="connsiteX26-1131" fmla="*/ 62441 w 940118"/>
                      <a:gd name="connsiteY26-1132" fmla="*/ 546321 h 1580197"/>
                      <a:gd name="connsiteX27-1133" fmla="*/ 62617 w 940118"/>
                      <a:gd name="connsiteY27-1134" fmla="*/ 545909 h 1580197"/>
                      <a:gd name="connsiteX28-1135" fmla="*/ 57150 w 940118"/>
                      <a:gd name="connsiteY28-1136" fmla="*/ 542925 h 1580197"/>
                      <a:gd name="connsiteX29-1137" fmla="*/ 107444 w 940118"/>
                      <a:gd name="connsiteY29-1138" fmla="*/ 431896 h 1580197"/>
                      <a:gd name="connsiteX30-1139" fmla="*/ 106680 w 940118"/>
                      <a:gd name="connsiteY30-1140" fmla="*/ 431483 h 1580197"/>
                      <a:gd name="connsiteX31-1141" fmla="*/ 161925 w 940118"/>
                      <a:gd name="connsiteY31-1142" fmla="*/ 341948 h 1580197"/>
                      <a:gd name="connsiteX32-1143" fmla="*/ 171758 w 940118"/>
                      <a:gd name="connsiteY32-1144" fmla="*/ 347295 h 1580197"/>
                      <a:gd name="connsiteX33-1145" fmla="*/ 171778 w 940118"/>
                      <a:gd name="connsiteY33-1146" fmla="*/ 347270 h 1580197"/>
                      <a:gd name="connsiteX34-1147" fmla="*/ 161925 w 940118"/>
                      <a:gd name="connsiteY34-1148" fmla="*/ 341948 h 1580197"/>
                      <a:gd name="connsiteX35-1149" fmla="*/ 227648 w 940118"/>
                      <a:gd name="connsiteY35-1150" fmla="*/ 258128 h 1580197"/>
                      <a:gd name="connsiteX36-1151" fmla="*/ 239906 w 940118"/>
                      <a:gd name="connsiteY36-1152" fmla="*/ 264794 h 1580197"/>
                      <a:gd name="connsiteX37-1153" fmla="*/ 240267 w 940118"/>
                      <a:gd name="connsiteY37-1154" fmla="*/ 264453 h 1580197"/>
                      <a:gd name="connsiteX38-1155" fmla="*/ 228600 w 940118"/>
                      <a:gd name="connsiteY38-1156" fmla="*/ 258128 h 1580197"/>
                      <a:gd name="connsiteX39-1157" fmla="*/ 242888 w 940118"/>
                      <a:gd name="connsiteY39-1158" fmla="*/ 241935 h 1580197"/>
                      <a:gd name="connsiteX40-1159" fmla="*/ 287315 w 940118"/>
                      <a:gd name="connsiteY40-1160" fmla="*/ 198453 h 1580197"/>
                      <a:gd name="connsiteX41-1161" fmla="*/ 286702 w 940118"/>
                      <a:gd name="connsiteY41-1162" fmla="*/ 198120 h 1580197"/>
                      <a:gd name="connsiteX42-1163" fmla="*/ 359092 w 940118"/>
                      <a:gd name="connsiteY42-1164" fmla="*/ 140970 h 1580197"/>
                      <a:gd name="connsiteX43-1165" fmla="*/ 378434 w 940118"/>
                      <a:gd name="connsiteY43-1166" fmla="*/ 151488 h 1580197"/>
                      <a:gd name="connsiteX44-1167" fmla="*/ 378837 w 940118"/>
                      <a:gd name="connsiteY44-1168" fmla="*/ 151226 h 1580197"/>
                      <a:gd name="connsiteX45-1169" fmla="*/ 360045 w 940118"/>
                      <a:gd name="connsiteY45-1170" fmla="*/ 140970 h 1580197"/>
                      <a:gd name="connsiteX46-1171" fmla="*/ 486263 w 940118"/>
                      <a:gd name="connsiteY46-1172" fmla="*/ 68845 h 1580197"/>
                      <a:gd name="connsiteX47-1173" fmla="*/ 485775 w 940118"/>
                      <a:gd name="connsiteY47-1174" fmla="*/ 68580 h 1580197"/>
                      <a:gd name="connsiteX48-1175" fmla="*/ 572452 w 940118"/>
                      <a:gd name="connsiteY48-1176" fmla="*/ 32385 h 1580197"/>
                      <a:gd name="connsiteX49-1177" fmla="*/ 595123 w 940118"/>
                      <a:gd name="connsiteY49-1178" fmla="*/ 44713 h 1580197"/>
                      <a:gd name="connsiteX50-1179" fmla="*/ 595672 w 940118"/>
                      <a:gd name="connsiteY50-1180" fmla="*/ 44538 h 1580197"/>
                      <a:gd name="connsiteX51-1181" fmla="*/ 573405 w 940118"/>
                      <a:gd name="connsiteY51-1182" fmla="*/ 32385 h 1580197"/>
                      <a:gd name="connsiteX52-1183" fmla="*/ 679133 w 940118"/>
                      <a:gd name="connsiteY52-1184" fmla="*/ 0 h 1580197"/>
                      <a:gd name="connsiteX0-1185" fmla="*/ 679133 w 940118"/>
                      <a:gd name="connsiteY0-1186" fmla="*/ 0 h 1580197"/>
                      <a:gd name="connsiteX1-1187" fmla="*/ 940118 w 940118"/>
                      <a:gd name="connsiteY1-1188" fmla="*/ 140970 h 1580197"/>
                      <a:gd name="connsiteX2-1189" fmla="*/ 747299 w 940118"/>
                      <a:gd name="connsiteY2-1190" fmla="*/ 210278 h 1580197"/>
                      <a:gd name="connsiteX3-1191" fmla="*/ 747713 w 940118"/>
                      <a:gd name="connsiteY3-1192" fmla="*/ 210503 h 1580197"/>
                      <a:gd name="connsiteX4-1193" fmla="*/ 620078 w 940118"/>
                      <a:gd name="connsiteY4-1194" fmla="*/ 282893 h 1580197"/>
                      <a:gd name="connsiteX5-1195" fmla="*/ 620077 w 940118"/>
                      <a:gd name="connsiteY5-1196" fmla="*/ 282893 h 1580197"/>
                      <a:gd name="connsiteX6-1197" fmla="*/ 548076 w 940118"/>
                      <a:gd name="connsiteY6-1198" fmla="*/ 339736 h 1580197"/>
                      <a:gd name="connsiteX7-1199" fmla="*/ 548640 w 940118"/>
                      <a:gd name="connsiteY7-1200" fmla="*/ 340043 h 1580197"/>
                      <a:gd name="connsiteX8-1201" fmla="*/ 503873 w 940118"/>
                      <a:gd name="connsiteY8-1202" fmla="*/ 383858 h 1580197"/>
                      <a:gd name="connsiteX9-1203" fmla="*/ 488633 w 940118"/>
                      <a:gd name="connsiteY9-1204" fmla="*/ 399098 h 1580197"/>
                      <a:gd name="connsiteX10-1205" fmla="*/ 488633 w 940118"/>
                      <a:gd name="connsiteY10-1206" fmla="*/ 400050 h 1580197"/>
                      <a:gd name="connsiteX11-1207" fmla="*/ 422910 w 940118"/>
                      <a:gd name="connsiteY11-1208" fmla="*/ 482918 h 1580197"/>
                      <a:gd name="connsiteX12-1209" fmla="*/ 422910 w 940118"/>
                      <a:gd name="connsiteY12-1210" fmla="*/ 483870 h 1580197"/>
                      <a:gd name="connsiteX13-1211" fmla="*/ 367665 w 940118"/>
                      <a:gd name="connsiteY13-1212" fmla="*/ 572453 h 1580197"/>
                      <a:gd name="connsiteX14-1213" fmla="*/ 368618 w 940118"/>
                      <a:gd name="connsiteY14-1214" fmla="*/ 573405 h 1580197"/>
                      <a:gd name="connsiteX15-1215" fmla="*/ 317183 w 940118"/>
                      <a:gd name="connsiteY15-1216" fmla="*/ 684847 h 1580197"/>
                      <a:gd name="connsiteX16-1217" fmla="*/ 305241 w 940118"/>
                      <a:gd name="connsiteY16-1218" fmla="*/ 678329 h 1580197"/>
                      <a:gd name="connsiteX17-1219" fmla="*/ 305235 w 940118"/>
                      <a:gd name="connsiteY17-1220" fmla="*/ 678350 h 1580197"/>
                      <a:gd name="connsiteX18-1221" fmla="*/ 317183 w 940118"/>
                      <a:gd name="connsiteY18-1222" fmla="*/ 684847 h 1580197"/>
                      <a:gd name="connsiteX19-1223" fmla="*/ 260985 w 940118"/>
                      <a:gd name="connsiteY19-1224" fmla="*/ 1014413 h 1580197"/>
                      <a:gd name="connsiteX20-1225" fmla="*/ 342900 w 940118"/>
                      <a:gd name="connsiteY20-1226" fmla="*/ 1373505 h 1580197"/>
                      <a:gd name="connsiteX21-1227" fmla="*/ 546735 w 940118"/>
                      <a:gd name="connsiteY21-1228" fmla="*/ 1580197 h 1580197"/>
                      <a:gd name="connsiteX22-1229" fmla="*/ 285750 w 940118"/>
                      <a:gd name="connsiteY22-1230" fmla="*/ 1438275 h 1580197"/>
                      <a:gd name="connsiteX23-1231" fmla="*/ 81915 w 940118"/>
                      <a:gd name="connsiteY23-1232" fmla="*/ 1231583 h 1580197"/>
                      <a:gd name="connsiteX24-1233" fmla="*/ 0 w 940118"/>
                      <a:gd name="connsiteY24-1234" fmla="*/ 872490 h 1580197"/>
                      <a:gd name="connsiteX25-1235" fmla="*/ 56197 w 940118"/>
                      <a:gd name="connsiteY25-1236" fmla="*/ 542925 h 1580197"/>
                      <a:gd name="connsiteX26-1237" fmla="*/ 62441 w 940118"/>
                      <a:gd name="connsiteY26-1238" fmla="*/ 546321 h 1580197"/>
                      <a:gd name="connsiteX27-1239" fmla="*/ 62617 w 940118"/>
                      <a:gd name="connsiteY27-1240" fmla="*/ 545909 h 1580197"/>
                      <a:gd name="connsiteX28-1241" fmla="*/ 57150 w 940118"/>
                      <a:gd name="connsiteY28-1242" fmla="*/ 542925 h 1580197"/>
                      <a:gd name="connsiteX29-1243" fmla="*/ 107444 w 940118"/>
                      <a:gd name="connsiteY29-1244" fmla="*/ 431896 h 1580197"/>
                      <a:gd name="connsiteX30-1245" fmla="*/ 106680 w 940118"/>
                      <a:gd name="connsiteY30-1246" fmla="*/ 431483 h 1580197"/>
                      <a:gd name="connsiteX31-1247" fmla="*/ 161925 w 940118"/>
                      <a:gd name="connsiteY31-1248" fmla="*/ 341948 h 1580197"/>
                      <a:gd name="connsiteX32-1249" fmla="*/ 171758 w 940118"/>
                      <a:gd name="connsiteY32-1250" fmla="*/ 347295 h 1580197"/>
                      <a:gd name="connsiteX33-1251" fmla="*/ 171778 w 940118"/>
                      <a:gd name="connsiteY33-1252" fmla="*/ 347270 h 1580197"/>
                      <a:gd name="connsiteX34-1253" fmla="*/ 161925 w 940118"/>
                      <a:gd name="connsiteY34-1254" fmla="*/ 341948 h 1580197"/>
                      <a:gd name="connsiteX35-1255" fmla="*/ 227648 w 940118"/>
                      <a:gd name="connsiteY35-1256" fmla="*/ 258128 h 1580197"/>
                      <a:gd name="connsiteX36-1257" fmla="*/ 239906 w 940118"/>
                      <a:gd name="connsiteY36-1258" fmla="*/ 264794 h 1580197"/>
                      <a:gd name="connsiteX37-1259" fmla="*/ 240267 w 940118"/>
                      <a:gd name="connsiteY37-1260" fmla="*/ 264453 h 1580197"/>
                      <a:gd name="connsiteX38-1261" fmla="*/ 228600 w 940118"/>
                      <a:gd name="connsiteY38-1262" fmla="*/ 258128 h 1580197"/>
                      <a:gd name="connsiteX39-1263" fmla="*/ 242888 w 940118"/>
                      <a:gd name="connsiteY39-1264" fmla="*/ 241935 h 1580197"/>
                      <a:gd name="connsiteX40-1265" fmla="*/ 287315 w 940118"/>
                      <a:gd name="connsiteY40-1266" fmla="*/ 198453 h 1580197"/>
                      <a:gd name="connsiteX41-1267" fmla="*/ 286702 w 940118"/>
                      <a:gd name="connsiteY41-1268" fmla="*/ 198120 h 1580197"/>
                      <a:gd name="connsiteX42-1269" fmla="*/ 359092 w 940118"/>
                      <a:gd name="connsiteY42-1270" fmla="*/ 140970 h 1580197"/>
                      <a:gd name="connsiteX43-1271" fmla="*/ 378434 w 940118"/>
                      <a:gd name="connsiteY43-1272" fmla="*/ 151488 h 1580197"/>
                      <a:gd name="connsiteX44-1273" fmla="*/ 378837 w 940118"/>
                      <a:gd name="connsiteY44-1274" fmla="*/ 151226 h 1580197"/>
                      <a:gd name="connsiteX45-1275" fmla="*/ 360045 w 940118"/>
                      <a:gd name="connsiteY45-1276" fmla="*/ 140970 h 1580197"/>
                      <a:gd name="connsiteX46-1277" fmla="*/ 486263 w 940118"/>
                      <a:gd name="connsiteY46-1278" fmla="*/ 68845 h 1580197"/>
                      <a:gd name="connsiteX47-1279" fmla="*/ 485775 w 940118"/>
                      <a:gd name="connsiteY47-1280" fmla="*/ 68580 h 1580197"/>
                      <a:gd name="connsiteX48-1281" fmla="*/ 572452 w 940118"/>
                      <a:gd name="connsiteY48-1282" fmla="*/ 32385 h 1580197"/>
                      <a:gd name="connsiteX49-1283" fmla="*/ 595123 w 940118"/>
                      <a:gd name="connsiteY49-1284" fmla="*/ 44713 h 1580197"/>
                      <a:gd name="connsiteX50-1285" fmla="*/ 573405 w 940118"/>
                      <a:gd name="connsiteY50-1286" fmla="*/ 32385 h 1580197"/>
                      <a:gd name="connsiteX51-1287" fmla="*/ 679133 w 940118"/>
                      <a:gd name="connsiteY51-1288" fmla="*/ 0 h 1580197"/>
                      <a:gd name="connsiteX0-1289" fmla="*/ 679133 w 940118"/>
                      <a:gd name="connsiteY0-1290" fmla="*/ 0 h 1580197"/>
                      <a:gd name="connsiteX1-1291" fmla="*/ 940118 w 940118"/>
                      <a:gd name="connsiteY1-1292" fmla="*/ 140970 h 1580197"/>
                      <a:gd name="connsiteX2-1293" fmla="*/ 747299 w 940118"/>
                      <a:gd name="connsiteY2-1294" fmla="*/ 210278 h 1580197"/>
                      <a:gd name="connsiteX3-1295" fmla="*/ 747713 w 940118"/>
                      <a:gd name="connsiteY3-1296" fmla="*/ 210503 h 1580197"/>
                      <a:gd name="connsiteX4-1297" fmla="*/ 620078 w 940118"/>
                      <a:gd name="connsiteY4-1298" fmla="*/ 282893 h 1580197"/>
                      <a:gd name="connsiteX5-1299" fmla="*/ 620077 w 940118"/>
                      <a:gd name="connsiteY5-1300" fmla="*/ 282893 h 1580197"/>
                      <a:gd name="connsiteX6-1301" fmla="*/ 548076 w 940118"/>
                      <a:gd name="connsiteY6-1302" fmla="*/ 339736 h 1580197"/>
                      <a:gd name="connsiteX7-1303" fmla="*/ 548640 w 940118"/>
                      <a:gd name="connsiteY7-1304" fmla="*/ 340043 h 1580197"/>
                      <a:gd name="connsiteX8-1305" fmla="*/ 503873 w 940118"/>
                      <a:gd name="connsiteY8-1306" fmla="*/ 383858 h 1580197"/>
                      <a:gd name="connsiteX9-1307" fmla="*/ 488633 w 940118"/>
                      <a:gd name="connsiteY9-1308" fmla="*/ 399098 h 1580197"/>
                      <a:gd name="connsiteX10-1309" fmla="*/ 488633 w 940118"/>
                      <a:gd name="connsiteY10-1310" fmla="*/ 400050 h 1580197"/>
                      <a:gd name="connsiteX11-1311" fmla="*/ 422910 w 940118"/>
                      <a:gd name="connsiteY11-1312" fmla="*/ 482918 h 1580197"/>
                      <a:gd name="connsiteX12-1313" fmla="*/ 422910 w 940118"/>
                      <a:gd name="connsiteY12-1314" fmla="*/ 483870 h 1580197"/>
                      <a:gd name="connsiteX13-1315" fmla="*/ 367665 w 940118"/>
                      <a:gd name="connsiteY13-1316" fmla="*/ 572453 h 1580197"/>
                      <a:gd name="connsiteX14-1317" fmla="*/ 368618 w 940118"/>
                      <a:gd name="connsiteY14-1318" fmla="*/ 573405 h 1580197"/>
                      <a:gd name="connsiteX15-1319" fmla="*/ 317183 w 940118"/>
                      <a:gd name="connsiteY15-1320" fmla="*/ 684847 h 1580197"/>
                      <a:gd name="connsiteX16-1321" fmla="*/ 305241 w 940118"/>
                      <a:gd name="connsiteY16-1322" fmla="*/ 678329 h 1580197"/>
                      <a:gd name="connsiteX17-1323" fmla="*/ 305235 w 940118"/>
                      <a:gd name="connsiteY17-1324" fmla="*/ 678350 h 1580197"/>
                      <a:gd name="connsiteX18-1325" fmla="*/ 317183 w 940118"/>
                      <a:gd name="connsiteY18-1326" fmla="*/ 684847 h 1580197"/>
                      <a:gd name="connsiteX19-1327" fmla="*/ 260985 w 940118"/>
                      <a:gd name="connsiteY19-1328" fmla="*/ 1014413 h 1580197"/>
                      <a:gd name="connsiteX20-1329" fmla="*/ 342900 w 940118"/>
                      <a:gd name="connsiteY20-1330" fmla="*/ 1373505 h 1580197"/>
                      <a:gd name="connsiteX21-1331" fmla="*/ 546735 w 940118"/>
                      <a:gd name="connsiteY21-1332" fmla="*/ 1580197 h 1580197"/>
                      <a:gd name="connsiteX22-1333" fmla="*/ 285750 w 940118"/>
                      <a:gd name="connsiteY22-1334" fmla="*/ 1438275 h 1580197"/>
                      <a:gd name="connsiteX23-1335" fmla="*/ 81915 w 940118"/>
                      <a:gd name="connsiteY23-1336" fmla="*/ 1231583 h 1580197"/>
                      <a:gd name="connsiteX24-1337" fmla="*/ 0 w 940118"/>
                      <a:gd name="connsiteY24-1338" fmla="*/ 872490 h 1580197"/>
                      <a:gd name="connsiteX25-1339" fmla="*/ 56197 w 940118"/>
                      <a:gd name="connsiteY25-1340" fmla="*/ 542925 h 1580197"/>
                      <a:gd name="connsiteX26-1341" fmla="*/ 62441 w 940118"/>
                      <a:gd name="connsiteY26-1342" fmla="*/ 546321 h 1580197"/>
                      <a:gd name="connsiteX27-1343" fmla="*/ 62617 w 940118"/>
                      <a:gd name="connsiteY27-1344" fmla="*/ 545909 h 1580197"/>
                      <a:gd name="connsiteX28-1345" fmla="*/ 57150 w 940118"/>
                      <a:gd name="connsiteY28-1346" fmla="*/ 542925 h 1580197"/>
                      <a:gd name="connsiteX29-1347" fmla="*/ 107444 w 940118"/>
                      <a:gd name="connsiteY29-1348" fmla="*/ 431896 h 1580197"/>
                      <a:gd name="connsiteX30-1349" fmla="*/ 106680 w 940118"/>
                      <a:gd name="connsiteY30-1350" fmla="*/ 431483 h 1580197"/>
                      <a:gd name="connsiteX31-1351" fmla="*/ 161925 w 940118"/>
                      <a:gd name="connsiteY31-1352" fmla="*/ 341948 h 1580197"/>
                      <a:gd name="connsiteX32-1353" fmla="*/ 171758 w 940118"/>
                      <a:gd name="connsiteY32-1354" fmla="*/ 347295 h 1580197"/>
                      <a:gd name="connsiteX33-1355" fmla="*/ 171778 w 940118"/>
                      <a:gd name="connsiteY33-1356" fmla="*/ 347270 h 1580197"/>
                      <a:gd name="connsiteX34-1357" fmla="*/ 161925 w 940118"/>
                      <a:gd name="connsiteY34-1358" fmla="*/ 341948 h 1580197"/>
                      <a:gd name="connsiteX35-1359" fmla="*/ 227648 w 940118"/>
                      <a:gd name="connsiteY35-1360" fmla="*/ 258128 h 1580197"/>
                      <a:gd name="connsiteX36-1361" fmla="*/ 239906 w 940118"/>
                      <a:gd name="connsiteY36-1362" fmla="*/ 264794 h 1580197"/>
                      <a:gd name="connsiteX37-1363" fmla="*/ 240267 w 940118"/>
                      <a:gd name="connsiteY37-1364" fmla="*/ 264453 h 1580197"/>
                      <a:gd name="connsiteX38-1365" fmla="*/ 228600 w 940118"/>
                      <a:gd name="connsiteY38-1366" fmla="*/ 258128 h 1580197"/>
                      <a:gd name="connsiteX39-1367" fmla="*/ 242888 w 940118"/>
                      <a:gd name="connsiteY39-1368" fmla="*/ 241935 h 1580197"/>
                      <a:gd name="connsiteX40-1369" fmla="*/ 287315 w 940118"/>
                      <a:gd name="connsiteY40-1370" fmla="*/ 198453 h 1580197"/>
                      <a:gd name="connsiteX41-1371" fmla="*/ 286702 w 940118"/>
                      <a:gd name="connsiteY41-1372" fmla="*/ 198120 h 1580197"/>
                      <a:gd name="connsiteX42-1373" fmla="*/ 359092 w 940118"/>
                      <a:gd name="connsiteY42-1374" fmla="*/ 140970 h 1580197"/>
                      <a:gd name="connsiteX43-1375" fmla="*/ 378434 w 940118"/>
                      <a:gd name="connsiteY43-1376" fmla="*/ 151488 h 1580197"/>
                      <a:gd name="connsiteX44-1377" fmla="*/ 378837 w 940118"/>
                      <a:gd name="connsiteY44-1378" fmla="*/ 151226 h 1580197"/>
                      <a:gd name="connsiteX45-1379" fmla="*/ 486263 w 940118"/>
                      <a:gd name="connsiteY45-1380" fmla="*/ 68845 h 1580197"/>
                      <a:gd name="connsiteX46-1381" fmla="*/ 485775 w 940118"/>
                      <a:gd name="connsiteY46-1382" fmla="*/ 68580 h 1580197"/>
                      <a:gd name="connsiteX47-1383" fmla="*/ 572452 w 940118"/>
                      <a:gd name="connsiteY47-1384" fmla="*/ 32385 h 1580197"/>
                      <a:gd name="connsiteX48-1385" fmla="*/ 595123 w 940118"/>
                      <a:gd name="connsiteY48-1386" fmla="*/ 44713 h 1580197"/>
                      <a:gd name="connsiteX49-1387" fmla="*/ 573405 w 940118"/>
                      <a:gd name="connsiteY49-1388" fmla="*/ 32385 h 1580197"/>
                      <a:gd name="connsiteX50-1389" fmla="*/ 679133 w 940118"/>
                      <a:gd name="connsiteY50-1390" fmla="*/ 0 h 1580197"/>
                      <a:gd name="connsiteX0-1391" fmla="*/ 679133 w 940118"/>
                      <a:gd name="connsiteY0-1392" fmla="*/ 0 h 1580197"/>
                      <a:gd name="connsiteX1-1393" fmla="*/ 940118 w 940118"/>
                      <a:gd name="connsiteY1-1394" fmla="*/ 140970 h 1580197"/>
                      <a:gd name="connsiteX2-1395" fmla="*/ 747299 w 940118"/>
                      <a:gd name="connsiteY2-1396" fmla="*/ 210278 h 1580197"/>
                      <a:gd name="connsiteX3-1397" fmla="*/ 747713 w 940118"/>
                      <a:gd name="connsiteY3-1398" fmla="*/ 210503 h 1580197"/>
                      <a:gd name="connsiteX4-1399" fmla="*/ 620078 w 940118"/>
                      <a:gd name="connsiteY4-1400" fmla="*/ 282893 h 1580197"/>
                      <a:gd name="connsiteX5-1401" fmla="*/ 620077 w 940118"/>
                      <a:gd name="connsiteY5-1402" fmla="*/ 282893 h 1580197"/>
                      <a:gd name="connsiteX6-1403" fmla="*/ 548076 w 940118"/>
                      <a:gd name="connsiteY6-1404" fmla="*/ 339736 h 1580197"/>
                      <a:gd name="connsiteX7-1405" fmla="*/ 548640 w 940118"/>
                      <a:gd name="connsiteY7-1406" fmla="*/ 340043 h 1580197"/>
                      <a:gd name="connsiteX8-1407" fmla="*/ 503873 w 940118"/>
                      <a:gd name="connsiteY8-1408" fmla="*/ 383858 h 1580197"/>
                      <a:gd name="connsiteX9-1409" fmla="*/ 488633 w 940118"/>
                      <a:gd name="connsiteY9-1410" fmla="*/ 399098 h 1580197"/>
                      <a:gd name="connsiteX10-1411" fmla="*/ 488633 w 940118"/>
                      <a:gd name="connsiteY10-1412" fmla="*/ 400050 h 1580197"/>
                      <a:gd name="connsiteX11-1413" fmla="*/ 422910 w 940118"/>
                      <a:gd name="connsiteY11-1414" fmla="*/ 482918 h 1580197"/>
                      <a:gd name="connsiteX12-1415" fmla="*/ 422910 w 940118"/>
                      <a:gd name="connsiteY12-1416" fmla="*/ 483870 h 1580197"/>
                      <a:gd name="connsiteX13-1417" fmla="*/ 367665 w 940118"/>
                      <a:gd name="connsiteY13-1418" fmla="*/ 572453 h 1580197"/>
                      <a:gd name="connsiteX14-1419" fmla="*/ 368618 w 940118"/>
                      <a:gd name="connsiteY14-1420" fmla="*/ 573405 h 1580197"/>
                      <a:gd name="connsiteX15-1421" fmla="*/ 317183 w 940118"/>
                      <a:gd name="connsiteY15-1422" fmla="*/ 684847 h 1580197"/>
                      <a:gd name="connsiteX16-1423" fmla="*/ 305241 w 940118"/>
                      <a:gd name="connsiteY16-1424" fmla="*/ 678329 h 1580197"/>
                      <a:gd name="connsiteX17-1425" fmla="*/ 305235 w 940118"/>
                      <a:gd name="connsiteY17-1426" fmla="*/ 678350 h 1580197"/>
                      <a:gd name="connsiteX18-1427" fmla="*/ 317183 w 940118"/>
                      <a:gd name="connsiteY18-1428" fmla="*/ 684847 h 1580197"/>
                      <a:gd name="connsiteX19-1429" fmla="*/ 260985 w 940118"/>
                      <a:gd name="connsiteY19-1430" fmla="*/ 1014413 h 1580197"/>
                      <a:gd name="connsiteX20-1431" fmla="*/ 342900 w 940118"/>
                      <a:gd name="connsiteY20-1432" fmla="*/ 1373505 h 1580197"/>
                      <a:gd name="connsiteX21-1433" fmla="*/ 546735 w 940118"/>
                      <a:gd name="connsiteY21-1434" fmla="*/ 1580197 h 1580197"/>
                      <a:gd name="connsiteX22-1435" fmla="*/ 285750 w 940118"/>
                      <a:gd name="connsiteY22-1436" fmla="*/ 1438275 h 1580197"/>
                      <a:gd name="connsiteX23-1437" fmla="*/ 81915 w 940118"/>
                      <a:gd name="connsiteY23-1438" fmla="*/ 1231583 h 1580197"/>
                      <a:gd name="connsiteX24-1439" fmla="*/ 0 w 940118"/>
                      <a:gd name="connsiteY24-1440" fmla="*/ 872490 h 1580197"/>
                      <a:gd name="connsiteX25-1441" fmla="*/ 56197 w 940118"/>
                      <a:gd name="connsiteY25-1442" fmla="*/ 542925 h 1580197"/>
                      <a:gd name="connsiteX26-1443" fmla="*/ 62441 w 940118"/>
                      <a:gd name="connsiteY26-1444" fmla="*/ 546321 h 1580197"/>
                      <a:gd name="connsiteX27-1445" fmla="*/ 62617 w 940118"/>
                      <a:gd name="connsiteY27-1446" fmla="*/ 545909 h 1580197"/>
                      <a:gd name="connsiteX28-1447" fmla="*/ 57150 w 940118"/>
                      <a:gd name="connsiteY28-1448" fmla="*/ 542925 h 1580197"/>
                      <a:gd name="connsiteX29-1449" fmla="*/ 107444 w 940118"/>
                      <a:gd name="connsiteY29-1450" fmla="*/ 431896 h 1580197"/>
                      <a:gd name="connsiteX30-1451" fmla="*/ 106680 w 940118"/>
                      <a:gd name="connsiteY30-1452" fmla="*/ 431483 h 1580197"/>
                      <a:gd name="connsiteX31-1453" fmla="*/ 161925 w 940118"/>
                      <a:gd name="connsiteY31-1454" fmla="*/ 341948 h 1580197"/>
                      <a:gd name="connsiteX32-1455" fmla="*/ 171758 w 940118"/>
                      <a:gd name="connsiteY32-1456" fmla="*/ 347295 h 1580197"/>
                      <a:gd name="connsiteX33-1457" fmla="*/ 171778 w 940118"/>
                      <a:gd name="connsiteY33-1458" fmla="*/ 347270 h 1580197"/>
                      <a:gd name="connsiteX34-1459" fmla="*/ 161925 w 940118"/>
                      <a:gd name="connsiteY34-1460" fmla="*/ 341948 h 1580197"/>
                      <a:gd name="connsiteX35-1461" fmla="*/ 227648 w 940118"/>
                      <a:gd name="connsiteY35-1462" fmla="*/ 258128 h 1580197"/>
                      <a:gd name="connsiteX36-1463" fmla="*/ 239906 w 940118"/>
                      <a:gd name="connsiteY36-1464" fmla="*/ 264794 h 1580197"/>
                      <a:gd name="connsiteX37-1465" fmla="*/ 240267 w 940118"/>
                      <a:gd name="connsiteY37-1466" fmla="*/ 264453 h 1580197"/>
                      <a:gd name="connsiteX38-1467" fmla="*/ 228600 w 940118"/>
                      <a:gd name="connsiteY38-1468" fmla="*/ 258128 h 1580197"/>
                      <a:gd name="connsiteX39-1469" fmla="*/ 242888 w 940118"/>
                      <a:gd name="connsiteY39-1470" fmla="*/ 241935 h 1580197"/>
                      <a:gd name="connsiteX40-1471" fmla="*/ 287315 w 940118"/>
                      <a:gd name="connsiteY40-1472" fmla="*/ 198453 h 1580197"/>
                      <a:gd name="connsiteX41-1473" fmla="*/ 286702 w 940118"/>
                      <a:gd name="connsiteY41-1474" fmla="*/ 198120 h 1580197"/>
                      <a:gd name="connsiteX42-1475" fmla="*/ 359092 w 940118"/>
                      <a:gd name="connsiteY42-1476" fmla="*/ 140970 h 1580197"/>
                      <a:gd name="connsiteX43-1477" fmla="*/ 378434 w 940118"/>
                      <a:gd name="connsiteY43-1478" fmla="*/ 151488 h 1580197"/>
                      <a:gd name="connsiteX44-1479" fmla="*/ 486263 w 940118"/>
                      <a:gd name="connsiteY44-1480" fmla="*/ 68845 h 1580197"/>
                      <a:gd name="connsiteX45-1481" fmla="*/ 485775 w 940118"/>
                      <a:gd name="connsiteY45-1482" fmla="*/ 68580 h 1580197"/>
                      <a:gd name="connsiteX46-1483" fmla="*/ 572452 w 940118"/>
                      <a:gd name="connsiteY46-1484" fmla="*/ 32385 h 1580197"/>
                      <a:gd name="connsiteX47-1485" fmla="*/ 595123 w 940118"/>
                      <a:gd name="connsiteY47-1486" fmla="*/ 44713 h 1580197"/>
                      <a:gd name="connsiteX48-1487" fmla="*/ 573405 w 940118"/>
                      <a:gd name="connsiteY48-1488" fmla="*/ 32385 h 1580197"/>
                      <a:gd name="connsiteX49-1489" fmla="*/ 679133 w 940118"/>
                      <a:gd name="connsiteY49-1490" fmla="*/ 0 h 1580197"/>
                      <a:gd name="connsiteX0-1491" fmla="*/ 679133 w 940118"/>
                      <a:gd name="connsiteY0-1492" fmla="*/ 0 h 1580197"/>
                      <a:gd name="connsiteX1-1493" fmla="*/ 940118 w 940118"/>
                      <a:gd name="connsiteY1-1494" fmla="*/ 140970 h 1580197"/>
                      <a:gd name="connsiteX2-1495" fmla="*/ 747299 w 940118"/>
                      <a:gd name="connsiteY2-1496" fmla="*/ 210278 h 1580197"/>
                      <a:gd name="connsiteX3-1497" fmla="*/ 747713 w 940118"/>
                      <a:gd name="connsiteY3-1498" fmla="*/ 210503 h 1580197"/>
                      <a:gd name="connsiteX4-1499" fmla="*/ 620078 w 940118"/>
                      <a:gd name="connsiteY4-1500" fmla="*/ 282893 h 1580197"/>
                      <a:gd name="connsiteX5-1501" fmla="*/ 620077 w 940118"/>
                      <a:gd name="connsiteY5-1502" fmla="*/ 282893 h 1580197"/>
                      <a:gd name="connsiteX6-1503" fmla="*/ 548076 w 940118"/>
                      <a:gd name="connsiteY6-1504" fmla="*/ 339736 h 1580197"/>
                      <a:gd name="connsiteX7-1505" fmla="*/ 548640 w 940118"/>
                      <a:gd name="connsiteY7-1506" fmla="*/ 340043 h 1580197"/>
                      <a:gd name="connsiteX8-1507" fmla="*/ 503873 w 940118"/>
                      <a:gd name="connsiteY8-1508" fmla="*/ 383858 h 1580197"/>
                      <a:gd name="connsiteX9-1509" fmla="*/ 488633 w 940118"/>
                      <a:gd name="connsiteY9-1510" fmla="*/ 399098 h 1580197"/>
                      <a:gd name="connsiteX10-1511" fmla="*/ 488633 w 940118"/>
                      <a:gd name="connsiteY10-1512" fmla="*/ 400050 h 1580197"/>
                      <a:gd name="connsiteX11-1513" fmla="*/ 422910 w 940118"/>
                      <a:gd name="connsiteY11-1514" fmla="*/ 482918 h 1580197"/>
                      <a:gd name="connsiteX12-1515" fmla="*/ 422910 w 940118"/>
                      <a:gd name="connsiteY12-1516" fmla="*/ 483870 h 1580197"/>
                      <a:gd name="connsiteX13-1517" fmla="*/ 367665 w 940118"/>
                      <a:gd name="connsiteY13-1518" fmla="*/ 572453 h 1580197"/>
                      <a:gd name="connsiteX14-1519" fmla="*/ 368618 w 940118"/>
                      <a:gd name="connsiteY14-1520" fmla="*/ 573405 h 1580197"/>
                      <a:gd name="connsiteX15-1521" fmla="*/ 317183 w 940118"/>
                      <a:gd name="connsiteY15-1522" fmla="*/ 684847 h 1580197"/>
                      <a:gd name="connsiteX16-1523" fmla="*/ 305241 w 940118"/>
                      <a:gd name="connsiteY16-1524" fmla="*/ 678329 h 1580197"/>
                      <a:gd name="connsiteX17-1525" fmla="*/ 305235 w 940118"/>
                      <a:gd name="connsiteY17-1526" fmla="*/ 678350 h 1580197"/>
                      <a:gd name="connsiteX18-1527" fmla="*/ 317183 w 940118"/>
                      <a:gd name="connsiteY18-1528" fmla="*/ 684847 h 1580197"/>
                      <a:gd name="connsiteX19-1529" fmla="*/ 260985 w 940118"/>
                      <a:gd name="connsiteY19-1530" fmla="*/ 1014413 h 1580197"/>
                      <a:gd name="connsiteX20-1531" fmla="*/ 342900 w 940118"/>
                      <a:gd name="connsiteY20-1532" fmla="*/ 1373505 h 1580197"/>
                      <a:gd name="connsiteX21-1533" fmla="*/ 546735 w 940118"/>
                      <a:gd name="connsiteY21-1534" fmla="*/ 1580197 h 1580197"/>
                      <a:gd name="connsiteX22-1535" fmla="*/ 285750 w 940118"/>
                      <a:gd name="connsiteY22-1536" fmla="*/ 1438275 h 1580197"/>
                      <a:gd name="connsiteX23-1537" fmla="*/ 81915 w 940118"/>
                      <a:gd name="connsiteY23-1538" fmla="*/ 1231583 h 1580197"/>
                      <a:gd name="connsiteX24-1539" fmla="*/ 0 w 940118"/>
                      <a:gd name="connsiteY24-1540" fmla="*/ 872490 h 1580197"/>
                      <a:gd name="connsiteX25-1541" fmla="*/ 56197 w 940118"/>
                      <a:gd name="connsiteY25-1542" fmla="*/ 542925 h 1580197"/>
                      <a:gd name="connsiteX26-1543" fmla="*/ 62441 w 940118"/>
                      <a:gd name="connsiteY26-1544" fmla="*/ 546321 h 1580197"/>
                      <a:gd name="connsiteX27-1545" fmla="*/ 62617 w 940118"/>
                      <a:gd name="connsiteY27-1546" fmla="*/ 545909 h 1580197"/>
                      <a:gd name="connsiteX28-1547" fmla="*/ 57150 w 940118"/>
                      <a:gd name="connsiteY28-1548" fmla="*/ 542925 h 1580197"/>
                      <a:gd name="connsiteX29-1549" fmla="*/ 107444 w 940118"/>
                      <a:gd name="connsiteY29-1550" fmla="*/ 431896 h 1580197"/>
                      <a:gd name="connsiteX30-1551" fmla="*/ 106680 w 940118"/>
                      <a:gd name="connsiteY30-1552" fmla="*/ 431483 h 1580197"/>
                      <a:gd name="connsiteX31-1553" fmla="*/ 161925 w 940118"/>
                      <a:gd name="connsiteY31-1554" fmla="*/ 341948 h 1580197"/>
                      <a:gd name="connsiteX32-1555" fmla="*/ 171758 w 940118"/>
                      <a:gd name="connsiteY32-1556" fmla="*/ 347295 h 1580197"/>
                      <a:gd name="connsiteX33-1557" fmla="*/ 171778 w 940118"/>
                      <a:gd name="connsiteY33-1558" fmla="*/ 347270 h 1580197"/>
                      <a:gd name="connsiteX34-1559" fmla="*/ 161925 w 940118"/>
                      <a:gd name="connsiteY34-1560" fmla="*/ 341948 h 1580197"/>
                      <a:gd name="connsiteX35-1561" fmla="*/ 227648 w 940118"/>
                      <a:gd name="connsiteY35-1562" fmla="*/ 258128 h 1580197"/>
                      <a:gd name="connsiteX36-1563" fmla="*/ 239906 w 940118"/>
                      <a:gd name="connsiteY36-1564" fmla="*/ 264794 h 1580197"/>
                      <a:gd name="connsiteX37-1565" fmla="*/ 240267 w 940118"/>
                      <a:gd name="connsiteY37-1566" fmla="*/ 264453 h 1580197"/>
                      <a:gd name="connsiteX38-1567" fmla="*/ 228600 w 940118"/>
                      <a:gd name="connsiteY38-1568" fmla="*/ 258128 h 1580197"/>
                      <a:gd name="connsiteX39-1569" fmla="*/ 242888 w 940118"/>
                      <a:gd name="connsiteY39-1570" fmla="*/ 241935 h 1580197"/>
                      <a:gd name="connsiteX40-1571" fmla="*/ 287315 w 940118"/>
                      <a:gd name="connsiteY40-1572" fmla="*/ 198453 h 1580197"/>
                      <a:gd name="connsiteX41-1573" fmla="*/ 286702 w 940118"/>
                      <a:gd name="connsiteY41-1574" fmla="*/ 198120 h 1580197"/>
                      <a:gd name="connsiteX42-1575" fmla="*/ 359092 w 940118"/>
                      <a:gd name="connsiteY42-1576" fmla="*/ 140970 h 1580197"/>
                      <a:gd name="connsiteX43-1577" fmla="*/ 486263 w 940118"/>
                      <a:gd name="connsiteY43-1578" fmla="*/ 68845 h 1580197"/>
                      <a:gd name="connsiteX44-1579" fmla="*/ 485775 w 940118"/>
                      <a:gd name="connsiteY44-1580" fmla="*/ 68580 h 1580197"/>
                      <a:gd name="connsiteX45-1581" fmla="*/ 572452 w 940118"/>
                      <a:gd name="connsiteY45-1582" fmla="*/ 32385 h 1580197"/>
                      <a:gd name="connsiteX46-1583" fmla="*/ 595123 w 940118"/>
                      <a:gd name="connsiteY46-1584" fmla="*/ 44713 h 1580197"/>
                      <a:gd name="connsiteX47-1585" fmla="*/ 573405 w 940118"/>
                      <a:gd name="connsiteY47-1586" fmla="*/ 32385 h 1580197"/>
                      <a:gd name="connsiteX48-1587" fmla="*/ 679133 w 940118"/>
                      <a:gd name="connsiteY48-1588" fmla="*/ 0 h 1580197"/>
                      <a:gd name="connsiteX0-1589" fmla="*/ 679133 w 940118"/>
                      <a:gd name="connsiteY0-1590" fmla="*/ 0 h 1580197"/>
                      <a:gd name="connsiteX1-1591" fmla="*/ 940118 w 940118"/>
                      <a:gd name="connsiteY1-1592" fmla="*/ 140970 h 1580197"/>
                      <a:gd name="connsiteX2-1593" fmla="*/ 747299 w 940118"/>
                      <a:gd name="connsiteY2-1594" fmla="*/ 210278 h 1580197"/>
                      <a:gd name="connsiteX3-1595" fmla="*/ 747713 w 940118"/>
                      <a:gd name="connsiteY3-1596" fmla="*/ 210503 h 1580197"/>
                      <a:gd name="connsiteX4-1597" fmla="*/ 620078 w 940118"/>
                      <a:gd name="connsiteY4-1598" fmla="*/ 282893 h 1580197"/>
                      <a:gd name="connsiteX5-1599" fmla="*/ 620077 w 940118"/>
                      <a:gd name="connsiteY5-1600" fmla="*/ 282893 h 1580197"/>
                      <a:gd name="connsiteX6-1601" fmla="*/ 548076 w 940118"/>
                      <a:gd name="connsiteY6-1602" fmla="*/ 339736 h 1580197"/>
                      <a:gd name="connsiteX7-1603" fmla="*/ 548640 w 940118"/>
                      <a:gd name="connsiteY7-1604" fmla="*/ 340043 h 1580197"/>
                      <a:gd name="connsiteX8-1605" fmla="*/ 503873 w 940118"/>
                      <a:gd name="connsiteY8-1606" fmla="*/ 383858 h 1580197"/>
                      <a:gd name="connsiteX9-1607" fmla="*/ 488633 w 940118"/>
                      <a:gd name="connsiteY9-1608" fmla="*/ 399098 h 1580197"/>
                      <a:gd name="connsiteX10-1609" fmla="*/ 488633 w 940118"/>
                      <a:gd name="connsiteY10-1610" fmla="*/ 400050 h 1580197"/>
                      <a:gd name="connsiteX11-1611" fmla="*/ 422910 w 940118"/>
                      <a:gd name="connsiteY11-1612" fmla="*/ 482918 h 1580197"/>
                      <a:gd name="connsiteX12-1613" fmla="*/ 422910 w 940118"/>
                      <a:gd name="connsiteY12-1614" fmla="*/ 483870 h 1580197"/>
                      <a:gd name="connsiteX13-1615" fmla="*/ 367665 w 940118"/>
                      <a:gd name="connsiteY13-1616" fmla="*/ 572453 h 1580197"/>
                      <a:gd name="connsiteX14-1617" fmla="*/ 368618 w 940118"/>
                      <a:gd name="connsiteY14-1618" fmla="*/ 573405 h 1580197"/>
                      <a:gd name="connsiteX15-1619" fmla="*/ 317183 w 940118"/>
                      <a:gd name="connsiteY15-1620" fmla="*/ 684847 h 1580197"/>
                      <a:gd name="connsiteX16-1621" fmla="*/ 305241 w 940118"/>
                      <a:gd name="connsiteY16-1622" fmla="*/ 678329 h 1580197"/>
                      <a:gd name="connsiteX17-1623" fmla="*/ 305235 w 940118"/>
                      <a:gd name="connsiteY17-1624" fmla="*/ 678350 h 1580197"/>
                      <a:gd name="connsiteX18-1625" fmla="*/ 317183 w 940118"/>
                      <a:gd name="connsiteY18-1626" fmla="*/ 684847 h 1580197"/>
                      <a:gd name="connsiteX19-1627" fmla="*/ 260985 w 940118"/>
                      <a:gd name="connsiteY19-1628" fmla="*/ 1014413 h 1580197"/>
                      <a:gd name="connsiteX20-1629" fmla="*/ 342900 w 940118"/>
                      <a:gd name="connsiteY20-1630" fmla="*/ 1373505 h 1580197"/>
                      <a:gd name="connsiteX21-1631" fmla="*/ 546735 w 940118"/>
                      <a:gd name="connsiteY21-1632" fmla="*/ 1580197 h 1580197"/>
                      <a:gd name="connsiteX22-1633" fmla="*/ 285750 w 940118"/>
                      <a:gd name="connsiteY22-1634" fmla="*/ 1438275 h 1580197"/>
                      <a:gd name="connsiteX23-1635" fmla="*/ 81915 w 940118"/>
                      <a:gd name="connsiteY23-1636" fmla="*/ 1231583 h 1580197"/>
                      <a:gd name="connsiteX24-1637" fmla="*/ 0 w 940118"/>
                      <a:gd name="connsiteY24-1638" fmla="*/ 872490 h 1580197"/>
                      <a:gd name="connsiteX25-1639" fmla="*/ 56197 w 940118"/>
                      <a:gd name="connsiteY25-1640" fmla="*/ 542925 h 1580197"/>
                      <a:gd name="connsiteX26-1641" fmla="*/ 62441 w 940118"/>
                      <a:gd name="connsiteY26-1642" fmla="*/ 546321 h 1580197"/>
                      <a:gd name="connsiteX27-1643" fmla="*/ 62617 w 940118"/>
                      <a:gd name="connsiteY27-1644" fmla="*/ 545909 h 1580197"/>
                      <a:gd name="connsiteX28-1645" fmla="*/ 57150 w 940118"/>
                      <a:gd name="connsiteY28-1646" fmla="*/ 542925 h 1580197"/>
                      <a:gd name="connsiteX29-1647" fmla="*/ 107444 w 940118"/>
                      <a:gd name="connsiteY29-1648" fmla="*/ 431896 h 1580197"/>
                      <a:gd name="connsiteX30-1649" fmla="*/ 106680 w 940118"/>
                      <a:gd name="connsiteY30-1650" fmla="*/ 431483 h 1580197"/>
                      <a:gd name="connsiteX31-1651" fmla="*/ 161925 w 940118"/>
                      <a:gd name="connsiteY31-1652" fmla="*/ 341948 h 1580197"/>
                      <a:gd name="connsiteX32-1653" fmla="*/ 171758 w 940118"/>
                      <a:gd name="connsiteY32-1654" fmla="*/ 347295 h 1580197"/>
                      <a:gd name="connsiteX33-1655" fmla="*/ 171778 w 940118"/>
                      <a:gd name="connsiteY33-1656" fmla="*/ 347270 h 1580197"/>
                      <a:gd name="connsiteX34-1657" fmla="*/ 161925 w 940118"/>
                      <a:gd name="connsiteY34-1658" fmla="*/ 341948 h 1580197"/>
                      <a:gd name="connsiteX35-1659" fmla="*/ 227648 w 940118"/>
                      <a:gd name="connsiteY35-1660" fmla="*/ 258128 h 1580197"/>
                      <a:gd name="connsiteX36-1661" fmla="*/ 239906 w 940118"/>
                      <a:gd name="connsiteY36-1662" fmla="*/ 264794 h 1580197"/>
                      <a:gd name="connsiteX37-1663" fmla="*/ 240267 w 940118"/>
                      <a:gd name="connsiteY37-1664" fmla="*/ 264453 h 1580197"/>
                      <a:gd name="connsiteX38-1665" fmla="*/ 228600 w 940118"/>
                      <a:gd name="connsiteY38-1666" fmla="*/ 258128 h 1580197"/>
                      <a:gd name="connsiteX39-1667" fmla="*/ 287315 w 940118"/>
                      <a:gd name="connsiteY39-1668" fmla="*/ 198453 h 1580197"/>
                      <a:gd name="connsiteX40-1669" fmla="*/ 286702 w 940118"/>
                      <a:gd name="connsiteY40-1670" fmla="*/ 198120 h 1580197"/>
                      <a:gd name="connsiteX41-1671" fmla="*/ 359092 w 940118"/>
                      <a:gd name="connsiteY41-1672" fmla="*/ 140970 h 1580197"/>
                      <a:gd name="connsiteX42-1673" fmla="*/ 486263 w 940118"/>
                      <a:gd name="connsiteY42-1674" fmla="*/ 68845 h 1580197"/>
                      <a:gd name="connsiteX43-1675" fmla="*/ 485775 w 940118"/>
                      <a:gd name="connsiteY43-1676" fmla="*/ 68580 h 1580197"/>
                      <a:gd name="connsiteX44-1677" fmla="*/ 572452 w 940118"/>
                      <a:gd name="connsiteY44-1678" fmla="*/ 32385 h 1580197"/>
                      <a:gd name="connsiteX45-1679" fmla="*/ 595123 w 940118"/>
                      <a:gd name="connsiteY45-1680" fmla="*/ 44713 h 1580197"/>
                      <a:gd name="connsiteX46-1681" fmla="*/ 573405 w 940118"/>
                      <a:gd name="connsiteY46-1682" fmla="*/ 32385 h 1580197"/>
                      <a:gd name="connsiteX47-1683" fmla="*/ 679133 w 940118"/>
                      <a:gd name="connsiteY47-1684" fmla="*/ 0 h 1580197"/>
                      <a:gd name="connsiteX0-1685" fmla="*/ 679133 w 940118"/>
                      <a:gd name="connsiteY0-1686" fmla="*/ 0 h 1580197"/>
                      <a:gd name="connsiteX1-1687" fmla="*/ 940118 w 940118"/>
                      <a:gd name="connsiteY1-1688" fmla="*/ 140970 h 1580197"/>
                      <a:gd name="connsiteX2-1689" fmla="*/ 747299 w 940118"/>
                      <a:gd name="connsiteY2-1690" fmla="*/ 210278 h 1580197"/>
                      <a:gd name="connsiteX3-1691" fmla="*/ 747713 w 940118"/>
                      <a:gd name="connsiteY3-1692" fmla="*/ 210503 h 1580197"/>
                      <a:gd name="connsiteX4-1693" fmla="*/ 620078 w 940118"/>
                      <a:gd name="connsiteY4-1694" fmla="*/ 282893 h 1580197"/>
                      <a:gd name="connsiteX5-1695" fmla="*/ 620077 w 940118"/>
                      <a:gd name="connsiteY5-1696" fmla="*/ 282893 h 1580197"/>
                      <a:gd name="connsiteX6-1697" fmla="*/ 548076 w 940118"/>
                      <a:gd name="connsiteY6-1698" fmla="*/ 339736 h 1580197"/>
                      <a:gd name="connsiteX7-1699" fmla="*/ 548640 w 940118"/>
                      <a:gd name="connsiteY7-1700" fmla="*/ 340043 h 1580197"/>
                      <a:gd name="connsiteX8-1701" fmla="*/ 503873 w 940118"/>
                      <a:gd name="connsiteY8-1702" fmla="*/ 383858 h 1580197"/>
                      <a:gd name="connsiteX9-1703" fmla="*/ 488633 w 940118"/>
                      <a:gd name="connsiteY9-1704" fmla="*/ 399098 h 1580197"/>
                      <a:gd name="connsiteX10-1705" fmla="*/ 488633 w 940118"/>
                      <a:gd name="connsiteY10-1706" fmla="*/ 400050 h 1580197"/>
                      <a:gd name="connsiteX11-1707" fmla="*/ 422910 w 940118"/>
                      <a:gd name="connsiteY11-1708" fmla="*/ 482918 h 1580197"/>
                      <a:gd name="connsiteX12-1709" fmla="*/ 422910 w 940118"/>
                      <a:gd name="connsiteY12-1710" fmla="*/ 483870 h 1580197"/>
                      <a:gd name="connsiteX13-1711" fmla="*/ 367665 w 940118"/>
                      <a:gd name="connsiteY13-1712" fmla="*/ 572453 h 1580197"/>
                      <a:gd name="connsiteX14-1713" fmla="*/ 368618 w 940118"/>
                      <a:gd name="connsiteY14-1714" fmla="*/ 573405 h 1580197"/>
                      <a:gd name="connsiteX15-1715" fmla="*/ 317183 w 940118"/>
                      <a:gd name="connsiteY15-1716" fmla="*/ 684847 h 1580197"/>
                      <a:gd name="connsiteX16-1717" fmla="*/ 305241 w 940118"/>
                      <a:gd name="connsiteY16-1718" fmla="*/ 678329 h 1580197"/>
                      <a:gd name="connsiteX17-1719" fmla="*/ 305235 w 940118"/>
                      <a:gd name="connsiteY17-1720" fmla="*/ 678350 h 1580197"/>
                      <a:gd name="connsiteX18-1721" fmla="*/ 317183 w 940118"/>
                      <a:gd name="connsiteY18-1722" fmla="*/ 684847 h 1580197"/>
                      <a:gd name="connsiteX19-1723" fmla="*/ 260985 w 940118"/>
                      <a:gd name="connsiteY19-1724" fmla="*/ 1014413 h 1580197"/>
                      <a:gd name="connsiteX20-1725" fmla="*/ 342900 w 940118"/>
                      <a:gd name="connsiteY20-1726" fmla="*/ 1373505 h 1580197"/>
                      <a:gd name="connsiteX21-1727" fmla="*/ 546735 w 940118"/>
                      <a:gd name="connsiteY21-1728" fmla="*/ 1580197 h 1580197"/>
                      <a:gd name="connsiteX22-1729" fmla="*/ 285750 w 940118"/>
                      <a:gd name="connsiteY22-1730" fmla="*/ 1438275 h 1580197"/>
                      <a:gd name="connsiteX23-1731" fmla="*/ 81915 w 940118"/>
                      <a:gd name="connsiteY23-1732" fmla="*/ 1231583 h 1580197"/>
                      <a:gd name="connsiteX24-1733" fmla="*/ 0 w 940118"/>
                      <a:gd name="connsiteY24-1734" fmla="*/ 872490 h 1580197"/>
                      <a:gd name="connsiteX25-1735" fmla="*/ 56197 w 940118"/>
                      <a:gd name="connsiteY25-1736" fmla="*/ 542925 h 1580197"/>
                      <a:gd name="connsiteX26-1737" fmla="*/ 62441 w 940118"/>
                      <a:gd name="connsiteY26-1738" fmla="*/ 546321 h 1580197"/>
                      <a:gd name="connsiteX27-1739" fmla="*/ 62617 w 940118"/>
                      <a:gd name="connsiteY27-1740" fmla="*/ 545909 h 1580197"/>
                      <a:gd name="connsiteX28-1741" fmla="*/ 57150 w 940118"/>
                      <a:gd name="connsiteY28-1742" fmla="*/ 542925 h 1580197"/>
                      <a:gd name="connsiteX29-1743" fmla="*/ 107444 w 940118"/>
                      <a:gd name="connsiteY29-1744" fmla="*/ 431896 h 1580197"/>
                      <a:gd name="connsiteX30-1745" fmla="*/ 106680 w 940118"/>
                      <a:gd name="connsiteY30-1746" fmla="*/ 431483 h 1580197"/>
                      <a:gd name="connsiteX31-1747" fmla="*/ 161925 w 940118"/>
                      <a:gd name="connsiteY31-1748" fmla="*/ 341948 h 1580197"/>
                      <a:gd name="connsiteX32-1749" fmla="*/ 171758 w 940118"/>
                      <a:gd name="connsiteY32-1750" fmla="*/ 347295 h 1580197"/>
                      <a:gd name="connsiteX33-1751" fmla="*/ 171778 w 940118"/>
                      <a:gd name="connsiteY33-1752" fmla="*/ 347270 h 1580197"/>
                      <a:gd name="connsiteX34-1753" fmla="*/ 161925 w 940118"/>
                      <a:gd name="connsiteY34-1754" fmla="*/ 341948 h 1580197"/>
                      <a:gd name="connsiteX35-1755" fmla="*/ 227648 w 940118"/>
                      <a:gd name="connsiteY35-1756" fmla="*/ 258128 h 1580197"/>
                      <a:gd name="connsiteX36-1757" fmla="*/ 239906 w 940118"/>
                      <a:gd name="connsiteY36-1758" fmla="*/ 264794 h 1580197"/>
                      <a:gd name="connsiteX37-1759" fmla="*/ 228600 w 940118"/>
                      <a:gd name="connsiteY37-1760" fmla="*/ 258128 h 1580197"/>
                      <a:gd name="connsiteX38-1761" fmla="*/ 287315 w 940118"/>
                      <a:gd name="connsiteY38-1762" fmla="*/ 198453 h 1580197"/>
                      <a:gd name="connsiteX39-1763" fmla="*/ 286702 w 940118"/>
                      <a:gd name="connsiteY39-1764" fmla="*/ 198120 h 1580197"/>
                      <a:gd name="connsiteX40-1765" fmla="*/ 359092 w 940118"/>
                      <a:gd name="connsiteY40-1766" fmla="*/ 140970 h 1580197"/>
                      <a:gd name="connsiteX41-1767" fmla="*/ 486263 w 940118"/>
                      <a:gd name="connsiteY41-1768" fmla="*/ 68845 h 1580197"/>
                      <a:gd name="connsiteX42-1769" fmla="*/ 485775 w 940118"/>
                      <a:gd name="connsiteY42-1770" fmla="*/ 68580 h 1580197"/>
                      <a:gd name="connsiteX43-1771" fmla="*/ 572452 w 940118"/>
                      <a:gd name="connsiteY43-1772" fmla="*/ 32385 h 1580197"/>
                      <a:gd name="connsiteX44-1773" fmla="*/ 595123 w 940118"/>
                      <a:gd name="connsiteY44-1774" fmla="*/ 44713 h 1580197"/>
                      <a:gd name="connsiteX45-1775" fmla="*/ 573405 w 940118"/>
                      <a:gd name="connsiteY45-1776" fmla="*/ 32385 h 1580197"/>
                      <a:gd name="connsiteX46-1777" fmla="*/ 679133 w 940118"/>
                      <a:gd name="connsiteY46-1778" fmla="*/ 0 h 1580197"/>
                      <a:gd name="connsiteX0-1779" fmla="*/ 679133 w 940118"/>
                      <a:gd name="connsiteY0-1780" fmla="*/ 0 h 1580197"/>
                      <a:gd name="connsiteX1-1781" fmla="*/ 940118 w 940118"/>
                      <a:gd name="connsiteY1-1782" fmla="*/ 140970 h 1580197"/>
                      <a:gd name="connsiteX2-1783" fmla="*/ 747299 w 940118"/>
                      <a:gd name="connsiteY2-1784" fmla="*/ 210278 h 1580197"/>
                      <a:gd name="connsiteX3-1785" fmla="*/ 747713 w 940118"/>
                      <a:gd name="connsiteY3-1786" fmla="*/ 210503 h 1580197"/>
                      <a:gd name="connsiteX4-1787" fmla="*/ 620078 w 940118"/>
                      <a:gd name="connsiteY4-1788" fmla="*/ 282893 h 1580197"/>
                      <a:gd name="connsiteX5-1789" fmla="*/ 620077 w 940118"/>
                      <a:gd name="connsiteY5-1790" fmla="*/ 282893 h 1580197"/>
                      <a:gd name="connsiteX6-1791" fmla="*/ 548076 w 940118"/>
                      <a:gd name="connsiteY6-1792" fmla="*/ 339736 h 1580197"/>
                      <a:gd name="connsiteX7-1793" fmla="*/ 548640 w 940118"/>
                      <a:gd name="connsiteY7-1794" fmla="*/ 340043 h 1580197"/>
                      <a:gd name="connsiteX8-1795" fmla="*/ 503873 w 940118"/>
                      <a:gd name="connsiteY8-1796" fmla="*/ 383858 h 1580197"/>
                      <a:gd name="connsiteX9-1797" fmla="*/ 488633 w 940118"/>
                      <a:gd name="connsiteY9-1798" fmla="*/ 399098 h 1580197"/>
                      <a:gd name="connsiteX10-1799" fmla="*/ 488633 w 940118"/>
                      <a:gd name="connsiteY10-1800" fmla="*/ 400050 h 1580197"/>
                      <a:gd name="connsiteX11-1801" fmla="*/ 422910 w 940118"/>
                      <a:gd name="connsiteY11-1802" fmla="*/ 482918 h 1580197"/>
                      <a:gd name="connsiteX12-1803" fmla="*/ 422910 w 940118"/>
                      <a:gd name="connsiteY12-1804" fmla="*/ 483870 h 1580197"/>
                      <a:gd name="connsiteX13-1805" fmla="*/ 367665 w 940118"/>
                      <a:gd name="connsiteY13-1806" fmla="*/ 572453 h 1580197"/>
                      <a:gd name="connsiteX14-1807" fmla="*/ 368618 w 940118"/>
                      <a:gd name="connsiteY14-1808" fmla="*/ 573405 h 1580197"/>
                      <a:gd name="connsiteX15-1809" fmla="*/ 317183 w 940118"/>
                      <a:gd name="connsiteY15-1810" fmla="*/ 684847 h 1580197"/>
                      <a:gd name="connsiteX16-1811" fmla="*/ 305241 w 940118"/>
                      <a:gd name="connsiteY16-1812" fmla="*/ 678329 h 1580197"/>
                      <a:gd name="connsiteX17-1813" fmla="*/ 305235 w 940118"/>
                      <a:gd name="connsiteY17-1814" fmla="*/ 678350 h 1580197"/>
                      <a:gd name="connsiteX18-1815" fmla="*/ 317183 w 940118"/>
                      <a:gd name="connsiteY18-1816" fmla="*/ 684847 h 1580197"/>
                      <a:gd name="connsiteX19-1817" fmla="*/ 260985 w 940118"/>
                      <a:gd name="connsiteY19-1818" fmla="*/ 1014413 h 1580197"/>
                      <a:gd name="connsiteX20-1819" fmla="*/ 342900 w 940118"/>
                      <a:gd name="connsiteY20-1820" fmla="*/ 1373505 h 1580197"/>
                      <a:gd name="connsiteX21-1821" fmla="*/ 546735 w 940118"/>
                      <a:gd name="connsiteY21-1822" fmla="*/ 1580197 h 1580197"/>
                      <a:gd name="connsiteX22-1823" fmla="*/ 285750 w 940118"/>
                      <a:gd name="connsiteY22-1824" fmla="*/ 1438275 h 1580197"/>
                      <a:gd name="connsiteX23-1825" fmla="*/ 81915 w 940118"/>
                      <a:gd name="connsiteY23-1826" fmla="*/ 1231583 h 1580197"/>
                      <a:gd name="connsiteX24-1827" fmla="*/ 0 w 940118"/>
                      <a:gd name="connsiteY24-1828" fmla="*/ 872490 h 1580197"/>
                      <a:gd name="connsiteX25-1829" fmla="*/ 56197 w 940118"/>
                      <a:gd name="connsiteY25-1830" fmla="*/ 542925 h 1580197"/>
                      <a:gd name="connsiteX26-1831" fmla="*/ 62441 w 940118"/>
                      <a:gd name="connsiteY26-1832" fmla="*/ 546321 h 1580197"/>
                      <a:gd name="connsiteX27-1833" fmla="*/ 62617 w 940118"/>
                      <a:gd name="connsiteY27-1834" fmla="*/ 545909 h 1580197"/>
                      <a:gd name="connsiteX28-1835" fmla="*/ 57150 w 940118"/>
                      <a:gd name="connsiteY28-1836" fmla="*/ 542925 h 1580197"/>
                      <a:gd name="connsiteX29-1837" fmla="*/ 107444 w 940118"/>
                      <a:gd name="connsiteY29-1838" fmla="*/ 431896 h 1580197"/>
                      <a:gd name="connsiteX30-1839" fmla="*/ 106680 w 940118"/>
                      <a:gd name="connsiteY30-1840" fmla="*/ 431483 h 1580197"/>
                      <a:gd name="connsiteX31-1841" fmla="*/ 161925 w 940118"/>
                      <a:gd name="connsiteY31-1842" fmla="*/ 341948 h 1580197"/>
                      <a:gd name="connsiteX32-1843" fmla="*/ 171758 w 940118"/>
                      <a:gd name="connsiteY32-1844" fmla="*/ 347295 h 1580197"/>
                      <a:gd name="connsiteX33-1845" fmla="*/ 171778 w 940118"/>
                      <a:gd name="connsiteY33-1846" fmla="*/ 347270 h 1580197"/>
                      <a:gd name="connsiteX34-1847" fmla="*/ 161925 w 940118"/>
                      <a:gd name="connsiteY34-1848" fmla="*/ 341948 h 1580197"/>
                      <a:gd name="connsiteX35-1849" fmla="*/ 227648 w 940118"/>
                      <a:gd name="connsiteY35-1850" fmla="*/ 258128 h 1580197"/>
                      <a:gd name="connsiteX36-1851" fmla="*/ 239906 w 940118"/>
                      <a:gd name="connsiteY36-1852" fmla="*/ 264794 h 1580197"/>
                      <a:gd name="connsiteX37-1853" fmla="*/ 287315 w 940118"/>
                      <a:gd name="connsiteY37-1854" fmla="*/ 198453 h 1580197"/>
                      <a:gd name="connsiteX38-1855" fmla="*/ 286702 w 940118"/>
                      <a:gd name="connsiteY38-1856" fmla="*/ 198120 h 1580197"/>
                      <a:gd name="connsiteX39-1857" fmla="*/ 359092 w 940118"/>
                      <a:gd name="connsiteY39-1858" fmla="*/ 140970 h 1580197"/>
                      <a:gd name="connsiteX40-1859" fmla="*/ 486263 w 940118"/>
                      <a:gd name="connsiteY40-1860" fmla="*/ 68845 h 1580197"/>
                      <a:gd name="connsiteX41-1861" fmla="*/ 485775 w 940118"/>
                      <a:gd name="connsiteY41-1862" fmla="*/ 68580 h 1580197"/>
                      <a:gd name="connsiteX42-1863" fmla="*/ 572452 w 940118"/>
                      <a:gd name="connsiteY42-1864" fmla="*/ 32385 h 1580197"/>
                      <a:gd name="connsiteX43-1865" fmla="*/ 595123 w 940118"/>
                      <a:gd name="connsiteY43-1866" fmla="*/ 44713 h 1580197"/>
                      <a:gd name="connsiteX44-1867" fmla="*/ 573405 w 940118"/>
                      <a:gd name="connsiteY44-1868" fmla="*/ 32385 h 1580197"/>
                      <a:gd name="connsiteX45-1869" fmla="*/ 679133 w 940118"/>
                      <a:gd name="connsiteY45-1870" fmla="*/ 0 h 1580197"/>
                      <a:gd name="connsiteX0-1871" fmla="*/ 679133 w 940118"/>
                      <a:gd name="connsiteY0-1872" fmla="*/ 0 h 1580197"/>
                      <a:gd name="connsiteX1-1873" fmla="*/ 940118 w 940118"/>
                      <a:gd name="connsiteY1-1874" fmla="*/ 140970 h 1580197"/>
                      <a:gd name="connsiteX2-1875" fmla="*/ 747299 w 940118"/>
                      <a:gd name="connsiteY2-1876" fmla="*/ 210278 h 1580197"/>
                      <a:gd name="connsiteX3-1877" fmla="*/ 747713 w 940118"/>
                      <a:gd name="connsiteY3-1878" fmla="*/ 210503 h 1580197"/>
                      <a:gd name="connsiteX4-1879" fmla="*/ 620078 w 940118"/>
                      <a:gd name="connsiteY4-1880" fmla="*/ 282893 h 1580197"/>
                      <a:gd name="connsiteX5-1881" fmla="*/ 620077 w 940118"/>
                      <a:gd name="connsiteY5-1882" fmla="*/ 282893 h 1580197"/>
                      <a:gd name="connsiteX6-1883" fmla="*/ 548076 w 940118"/>
                      <a:gd name="connsiteY6-1884" fmla="*/ 339736 h 1580197"/>
                      <a:gd name="connsiteX7-1885" fmla="*/ 548640 w 940118"/>
                      <a:gd name="connsiteY7-1886" fmla="*/ 340043 h 1580197"/>
                      <a:gd name="connsiteX8-1887" fmla="*/ 503873 w 940118"/>
                      <a:gd name="connsiteY8-1888" fmla="*/ 383858 h 1580197"/>
                      <a:gd name="connsiteX9-1889" fmla="*/ 488633 w 940118"/>
                      <a:gd name="connsiteY9-1890" fmla="*/ 399098 h 1580197"/>
                      <a:gd name="connsiteX10-1891" fmla="*/ 488633 w 940118"/>
                      <a:gd name="connsiteY10-1892" fmla="*/ 400050 h 1580197"/>
                      <a:gd name="connsiteX11-1893" fmla="*/ 422910 w 940118"/>
                      <a:gd name="connsiteY11-1894" fmla="*/ 482918 h 1580197"/>
                      <a:gd name="connsiteX12-1895" fmla="*/ 422910 w 940118"/>
                      <a:gd name="connsiteY12-1896" fmla="*/ 483870 h 1580197"/>
                      <a:gd name="connsiteX13-1897" fmla="*/ 367665 w 940118"/>
                      <a:gd name="connsiteY13-1898" fmla="*/ 572453 h 1580197"/>
                      <a:gd name="connsiteX14-1899" fmla="*/ 368618 w 940118"/>
                      <a:gd name="connsiteY14-1900" fmla="*/ 573405 h 1580197"/>
                      <a:gd name="connsiteX15-1901" fmla="*/ 317183 w 940118"/>
                      <a:gd name="connsiteY15-1902" fmla="*/ 684847 h 1580197"/>
                      <a:gd name="connsiteX16-1903" fmla="*/ 305241 w 940118"/>
                      <a:gd name="connsiteY16-1904" fmla="*/ 678329 h 1580197"/>
                      <a:gd name="connsiteX17-1905" fmla="*/ 305235 w 940118"/>
                      <a:gd name="connsiteY17-1906" fmla="*/ 678350 h 1580197"/>
                      <a:gd name="connsiteX18-1907" fmla="*/ 317183 w 940118"/>
                      <a:gd name="connsiteY18-1908" fmla="*/ 684847 h 1580197"/>
                      <a:gd name="connsiteX19-1909" fmla="*/ 260985 w 940118"/>
                      <a:gd name="connsiteY19-1910" fmla="*/ 1014413 h 1580197"/>
                      <a:gd name="connsiteX20-1911" fmla="*/ 342900 w 940118"/>
                      <a:gd name="connsiteY20-1912" fmla="*/ 1373505 h 1580197"/>
                      <a:gd name="connsiteX21-1913" fmla="*/ 546735 w 940118"/>
                      <a:gd name="connsiteY21-1914" fmla="*/ 1580197 h 1580197"/>
                      <a:gd name="connsiteX22-1915" fmla="*/ 285750 w 940118"/>
                      <a:gd name="connsiteY22-1916" fmla="*/ 1438275 h 1580197"/>
                      <a:gd name="connsiteX23-1917" fmla="*/ 81915 w 940118"/>
                      <a:gd name="connsiteY23-1918" fmla="*/ 1231583 h 1580197"/>
                      <a:gd name="connsiteX24-1919" fmla="*/ 0 w 940118"/>
                      <a:gd name="connsiteY24-1920" fmla="*/ 872490 h 1580197"/>
                      <a:gd name="connsiteX25-1921" fmla="*/ 56197 w 940118"/>
                      <a:gd name="connsiteY25-1922" fmla="*/ 542925 h 1580197"/>
                      <a:gd name="connsiteX26-1923" fmla="*/ 62441 w 940118"/>
                      <a:gd name="connsiteY26-1924" fmla="*/ 546321 h 1580197"/>
                      <a:gd name="connsiteX27-1925" fmla="*/ 62617 w 940118"/>
                      <a:gd name="connsiteY27-1926" fmla="*/ 545909 h 1580197"/>
                      <a:gd name="connsiteX28-1927" fmla="*/ 57150 w 940118"/>
                      <a:gd name="connsiteY28-1928" fmla="*/ 542925 h 1580197"/>
                      <a:gd name="connsiteX29-1929" fmla="*/ 107444 w 940118"/>
                      <a:gd name="connsiteY29-1930" fmla="*/ 431896 h 1580197"/>
                      <a:gd name="connsiteX30-1931" fmla="*/ 106680 w 940118"/>
                      <a:gd name="connsiteY30-1932" fmla="*/ 431483 h 1580197"/>
                      <a:gd name="connsiteX31-1933" fmla="*/ 161925 w 940118"/>
                      <a:gd name="connsiteY31-1934" fmla="*/ 341948 h 1580197"/>
                      <a:gd name="connsiteX32-1935" fmla="*/ 171758 w 940118"/>
                      <a:gd name="connsiteY32-1936" fmla="*/ 347295 h 1580197"/>
                      <a:gd name="connsiteX33-1937" fmla="*/ 171778 w 940118"/>
                      <a:gd name="connsiteY33-1938" fmla="*/ 347270 h 1580197"/>
                      <a:gd name="connsiteX34-1939" fmla="*/ 161925 w 940118"/>
                      <a:gd name="connsiteY34-1940" fmla="*/ 341948 h 1580197"/>
                      <a:gd name="connsiteX35-1941" fmla="*/ 227648 w 940118"/>
                      <a:gd name="connsiteY35-1942" fmla="*/ 258128 h 1580197"/>
                      <a:gd name="connsiteX36-1943" fmla="*/ 287315 w 940118"/>
                      <a:gd name="connsiteY36-1944" fmla="*/ 198453 h 1580197"/>
                      <a:gd name="connsiteX37-1945" fmla="*/ 286702 w 940118"/>
                      <a:gd name="connsiteY37-1946" fmla="*/ 198120 h 1580197"/>
                      <a:gd name="connsiteX38-1947" fmla="*/ 359092 w 940118"/>
                      <a:gd name="connsiteY38-1948" fmla="*/ 140970 h 1580197"/>
                      <a:gd name="connsiteX39-1949" fmla="*/ 486263 w 940118"/>
                      <a:gd name="connsiteY39-1950" fmla="*/ 68845 h 1580197"/>
                      <a:gd name="connsiteX40-1951" fmla="*/ 485775 w 940118"/>
                      <a:gd name="connsiteY40-1952" fmla="*/ 68580 h 1580197"/>
                      <a:gd name="connsiteX41-1953" fmla="*/ 572452 w 940118"/>
                      <a:gd name="connsiteY41-1954" fmla="*/ 32385 h 1580197"/>
                      <a:gd name="connsiteX42-1955" fmla="*/ 595123 w 940118"/>
                      <a:gd name="connsiteY42-1956" fmla="*/ 44713 h 1580197"/>
                      <a:gd name="connsiteX43-1957" fmla="*/ 573405 w 940118"/>
                      <a:gd name="connsiteY43-1958" fmla="*/ 32385 h 1580197"/>
                      <a:gd name="connsiteX44-1959" fmla="*/ 679133 w 940118"/>
                      <a:gd name="connsiteY44-1960" fmla="*/ 0 h 1580197"/>
                      <a:gd name="connsiteX0-1961" fmla="*/ 679133 w 940118"/>
                      <a:gd name="connsiteY0-1962" fmla="*/ 0 h 1580197"/>
                      <a:gd name="connsiteX1-1963" fmla="*/ 940118 w 940118"/>
                      <a:gd name="connsiteY1-1964" fmla="*/ 140970 h 1580197"/>
                      <a:gd name="connsiteX2-1965" fmla="*/ 747299 w 940118"/>
                      <a:gd name="connsiteY2-1966" fmla="*/ 210278 h 1580197"/>
                      <a:gd name="connsiteX3-1967" fmla="*/ 747713 w 940118"/>
                      <a:gd name="connsiteY3-1968" fmla="*/ 210503 h 1580197"/>
                      <a:gd name="connsiteX4-1969" fmla="*/ 620078 w 940118"/>
                      <a:gd name="connsiteY4-1970" fmla="*/ 282893 h 1580197"/>
                      <a:gd name="connsiteX5-1971" fmla="*/ 620077 w 940118"/>
                      <a:gd name="connsiteY5-1972" fmla="*/ 282893 h 1580197"/>
                      <a:gd name="connsiteX6-1973" fmla="*/ 548076 w 940118"/>
                      <a:gd name="connsiteY6-1974" fmla="*/ 339736 h 1580197"/>
                      <a:gd name="connsiteX7-1975" fmla="*/ 548640 w 940118"/>
                      <a:gd name="connsiteY7-1976" fmla="*/ 340043 h 1580197"/>
                      <a:gd name="connsiteX8-1977" fmla="*/ 503873 w 940118"/>
                      <a:gd name="connsiteY8-1978" fmla="*/ 383858 h 1580197"/>
                      <a:gd name="connsiteX9-1979" fmla="*/ 488633 w 940118"/>
                      <a:gd name="connsiteY9-1980" fmla="*/ 399098 h 1580197"/>
                      <a:gd name="connsiteX10-1981" fmla="*/ 488633 w 940118"/>
                      <a:gd name="connsiteY10-1982" fmla="*/ 400050 h 1580197"/>
                      <a:gd name="connsiteX11-1983" fmla="*/ 422910 w 940118"/>
                      <a:gd name="connsiteY11-1984" fmla="*/ 482918 h 1580197"/>
                      <a:gd name="connsiteX12-1985" fmla="*/ 422910 w 940118"/>
                      <a:gd name="connsiteY12-1986" fmla="*/ 483870 h 1580197"/>
                      <a:gd name="connsiteX13-1987" fmla="*/ 367665 w 940118"/>
                      <a:gd name="connsiteY13-1988" fmla="*/ 572453 h 1580197"/>
                      <a:gd name="connsiteX14-1989" fmla="*/ 368618 w 940118"/>
                      <a:gd name="connsiteY14-1990" fmla="*/ 573405 h 1580197"/>
                      <a:gd name="connsiteX15-1991" fmla="*/ 317183 w 940118"/>
                      <a:gd name="connsiteY15-1992" fmla="*/ 684847 h 1580197"/>
                      <a:gd name="connsiteX16-1993" fmla="*/ 305241 w 940118"/>
                      <a:gd name="connsiteY16-1994" fmla="*/ 678329 h 1580197"/>
                      <a:gd name="connsiteX17-1995" fmla="*/ 305235 w 940118"/>
                      <a:gd name="connsiteY17-1996" fmla="*/ 678350 h 1580197"/>
                      <a:gd name="connsiteX18-1997" fmla="*/ 317183 w 940118"/>
                      <a:gd name="connsiteY18-1998" fmla="*/ 684847 h 1580197"/>
                      <a:gd name="connsiteX19-1999" fmla="*/ 260985 w 940118"/>
                      <a:gd name="connsiteY19-2000" fmla="*/ 1014413 h 1580197"/>
                      <a:gd name="connsiteX20-2001" fmla="*/ 342900 w 940118"/>
                      <a:gd name="connsiteY20-2002" fmla="*/ 1373505 h 1580197"/>
                      <a:gd name="connsiteX21-2003" fmla="*/ 546735 w 940118"/>
                      <a:gd name="connsiteY21-2004" fmla="*/ 1580197 h 1580197"/>
                      <a:gd name="connsiteX22-2005" fmla="*/ 285750 w 940118"/>
                      <a:gd name="connsiteY22-2006" fmla="*/ 1438275 h 1580197"/>
                      <a:gd name="connsiteX23-2007" fmla="*/ 81915 w 940118"/>
                      <a:gd name="connsiteY23-2008" fmla="*/ 1231583 h 1580197"/>
                      <a:gd name="connsiteX24-2009" fmla="*/ 0 w 940118"/>
                      <a:gd name="connsiteY24-2010" fmla="*/ 872490 h 1580197"/>
                      <a:gd name="connsiteX25-2011" fmla="*/ 56197 w 940118"/>
                      <a:gd name="connsiteY25-2012" fmla="*/ 542925 h 1580197"/>
                      <a:gd name="connsiteX26-2013" fmla="*/ 62441 w 940118"/>
                      <a:gd name="connsiteY26-2014" fmla="*/ 546321 h 1580197"/>
                      <a:gd name="connsiteX27-2015" fmla="*/ 62617 w 940118"/>
                      <a:gd name="connsiteY27-2016" fmla="*/ 545909 h 1580197"/>
                      <a:gd name="connsiteX28-2017" fmla="*/ 57150 w 940118"/>
                      <a:gd name="connsiteY28-2018" fmla="*/ 542925 h 1580197"/>
                      <a:gd name="connsiteX29-2019" fmla="*/ 107444 w 940118"/>
                      <a:gd name="connsiteY29-2020" fmla="*/ 431896 h 1580197"/>
                      <a:gd name="connsiteX30-2021" fmla="*/ 106680 w 940118"/>
                      <a:gd name="connsiteY30-2022" fmla="*/ 431483 h 1580197"/>
                      <a:gd name="connsiteX31-2023" fmla="*/ 161925 w 940118"/>
                      <a:gd name="connsiteY31-2024" fmla="*/ 341948 h 1580197"/>
                      <a:gd name="connsiteX32-2025" fmla="*/ 171758 w 940118"/>
                      <a:gd name="connsiteY32-2026" fmla="*/ 347295 h 1580197"/>
                      <a:gd name="connsiteX33-2027" fmla="*/ 161925 w 940118"/>
                      <a:gd name="connsiteY33-2028" fmla="*/ 341948 h 1580197"/>
                      <a:gd name="connsiteX34-2029" fmla="*/ 227648 w 940118"/>
                      <a:gd name="connsiteY34-2030" fmla="*/ 258128 h 1580197"/>
                      <a:gd name="connsiteX35-2031" fmla="*/ 287315 w 940118"/>
                      <a:gd name="connsiteY35-2032" fmla="*/ 198453 h 1580197"/>
                      <a:gd name="connsiteX36-2033" fmla="*/ 286702 w 940118"/>
                      <a:gd name="connsiteY36-2034" fmla="*/ 198120 h 1580197"/>
                      <a:gd name="connsiteX37-2035" fmla="*/ 359092 w 940118"/>
                      <a:gd name="connsiteY37-2036" fmla="*/ 140970 h 1580197"/>
                      <a:gd name="connsiteX38-2037" fmla="*/ 486263 w 940118"/>
                      <a:gd name="connsiteY38-2038" fmla="*/ 68845 h 1580197"/>
                      <a:gd name="connsiteX39-2039" fmla="*/ 485775 w 940118"/>
                      <a:gd name="connsiteY39-2040" fmla="*/ 68580 h 1580197"/>
                      <a:gd name="connsiteX40-2041" fmla="*/ 572452 w 940118"/>
                      <a:gd name="connsiteY40-2042" fmla="*/ 32385 h 1580197"/>
                      <a:gd name="connsiteX41-2043" fmla="*/ 595123 w 940118"/>
                      <a:gd name="connsiteY41-2044" fmla="*/ 44713 h 1580197"/>
                      <a:gd name="connsiteX42-2045" fmla="*/ 573405 w 940118"/>
                      <a:gd name="connsiteY42-2046" fmla="*/ 32385 h 1580197"/>
                      <a:gd name="connsiteX43-2047" fmla="*/ 679133 w 940118"/>
                      <a:gd name="connsiteY43-2048" fmla="*/ 0 h 1580197"/>
                      <a:gd name="connsiteX0-2049" fmla="*/ 679133 w 940118"/>
                      <a:gd name="connsiteY0-2050" fmla="*/ 0 h 1580197"/>
                      <a:gd name="connsiteX1-2051" fmla="*/ 940118 w 940118"/>
                      <a:gd name="connsiteY1-2052" fmla="*/ 140970 h 1580197"/>
                      <a:gd name="connsiteX2-2053" fmla="*/ 747299 w 940118"/>
                      <a:gd name="connsiteY2-2054" fmla="*/ 210278 h 1580197"/>
                      <a:gd name="connsiteX3-2055" fmla="*/ 747713 w 940118"/>
                      <a:gd name="connsiteY3-2056" fmla="*/ 210503 h 1580197"/>
                      <a:gd name="connsiteX4-2057" fmla="*/ 620078 w 940118"/>
                      <a:gd name="connsiteY4-2058" fmla="*/ 282893 h 1580197"/>
                      <a:gd name="connsiteX5-2059" fmla="*/ 620077 w 940118"/>
                      <a:gd name="connsiteY5-2060" fmla="*/ 282893 h 1580197"/>
                      <a:gd name="connsiteX6-2061" fmla="*/ 548076 w 940118"/>
                      <a:gd name="connsiteY6-2062" fmla="*/ 339736 h 1580197"/>
                      <a:gd name="connsiteX7-2063" fmla="*/ 548640 w 940118"/>
                      <a:gd name="connsiteY7-2064" fmla="*/ 340043 h 1580197"/>
                      <a:gd name="connsiteX8-2065" fmla="*/ 503873 w 940118"/>
                      <a:gd name="connsiteY8-2066" fmla="*/ 383858 h 1580197"/>
                      <a:gd name="connsiteX9-2067" fmla="*/ 488633 w 940118"/>
                      <a:gd name="connsiteY9-2068" fmla="*/ 399098 h 1580197"/>
                      <a:gd name="connsiteX10-2069" fmla="*/ 488633 w 940118"/>
                      <a:gd name="connsiteY10-2070" fmla="*/ 400050 h 1580197"/>
                      <a:gd name="connsiteX11-2071" fmla="*/ 422910 w 940118"/>
                      <a:gd name="connsiteY11-2072" fmla="*/ 482918 h 1580197"/>
                      <a:gd name="connsiteX12-2073" fmla="*/ 422910 w 940118"/>
                      <a:gd name="connsiteY12-2074" fmla="*/ 483870 h 1580197"/>
                      <a:gd name="connsiteX13-2075" fmla="*/ 367665 w 940118"/>
                      <a:gd name="connsiteY13-2076" fmla="*/ 572453 h 1580197"/>
                      <a:gd name="connsiteX14-2077" fmla="*/ 368618 w 940118"/>
                      <a:gd name="connsiteY14-2078" fmla="*/ 573405 h 1580197"/>
                      <a:gd name="connsiteX15-2079" fmla="*/ 317183 w 940118"/>
                      <a:gd name="connsiteY15-2080" fmla="*/ 684847 h 1580197"/>
                      <a:gd name="connsiteX16-2081" fmla="*/ 305241 w 940118"/>
                      <a:gd name="connsiteY16-2082" fmla="*/ 678329 h 1580197"/>
                      <a:gd name="connsiteX17-2083" fmla="*/ 305235 w 940118"/>
                      <a:gd name="connsiteY17-2084" fmla="*/ 678350 h 1580197"/>
                      <a:gd name="connsiteX18-2085" fmla="*/ 317183 w 940118"/>
                      <a:gd name="connsiteY18-2086" fmla="*/ 684847 h 1580197"/>
                      <a:gd name="connsiteX19-2087" fmla="*/ 260985 w 940118"/>
                      <a:gd name="connsiteY19-2088" fmla="*/ 1014413 h 1580197"/>
                      <a:gd name="connsiteX20-2089" fmla="*/ 342900 w 940118"/>
                      <a:gd name="connsiteY20-2090" fmla="*/ 1373505 h 1580197"/>
                      <a:gd name="connsiteX21-2091" fmla="*/ 546735 w 940118"/>
                      <a:gd name="connsiteY21-2092" fmla="*/ 1580197 h 1580197"/>
                      <a:gd name="connsiteX22-2093" fmla="*/ 285750 w 940118"/>
                      <a:gd name="connsiteY22-2094" fmla="*/ 1438275 h 1580197"/>
                      <a:gd name="connsiteX23-2095" fmla="*/ 81915 w 940118"/>
                      <a:gd name="connsiteY23-2096" fmla="*/ 1231583 h 1580197"/>
                      <a:gd name="connsiteX24-2097" fmla="*/ 0 w 940118"/>
                      <a:gd name="connsiteY24-2098" fmla="*/ 872490 h 1580197"/>
                      <a:gd name="connsiteX25-2099" fmla="*/ 56197 w 940118"/>
                      <a:gd name="connsiteY25-2100" fmla="*/ 542925 h 1580197"/>
                      <a:gd name="connsiteX26-2101" fmla="*/ 62441 w 940118"/>
                      <a:gd name="connsiteY26-2102" fmla="*/ 546321 h 1580197"/>
                      <a:gd name="connsiteX27-2103" fmla="*/ 62617 w 940118"/>
                      <a:gd name="connsiteY27-2104" fmla="*/ 545909 h 1580197"/>
                      <a:gd name="connsiteX28-2105" fmla="*/ 57150 w 940118"/>
                      <a:gd name="connsiteY28-2106" fmla="*/ 542925 h 1580197"/>
                      <a:gd name="connsiteX29-2107" fmla="*/ 107444 w 940118"/>
                      <a:gd name="connsiteY29-2108" fmla="*/ 431896 h 1580197"/>
                      <a:gd name="connsiteX30-2109" fmla="*/ 106680 w 940118"/>
                      <a:gd name="connsiteY30-2110" fmla="*/ 431483 h 1580197"/>
                      <a:gd name="connsiteX31-2111" fmla="*/ 161925 w 940118"/>
                      <a:gd name="connsiteY31-2112" fmla="*/ 341948 h 1580197"/>
                      <a:gd name="connsiteX32-2113" fmla="*/ 171758 w 940118"/>
                      <a:gd name="connsiteY32-2114" fmla="*/ 347295 h 1580197"/>
                      <a:gd name="connsiteX33-2115" fmla="*/ 227648 w 940118"/>
                      <a:gd name="connsiteY33-2116" fmla="*/ 258128 h 1580197"/>
                      <a:gd name="connsiteX34-2117" fmla="*/ 287315 w 940118"/>
                      <a:gd name="connsiteY34-2118" fmla="*/ 198453 h 1580197"/>
                      <a:gd name="connsiteX35-2119" fmla="*/ 286702 w 940118"/>
                      <a:gd name="connsiteY35-2120" fmla="*/ 198120 h 1580197"/>
                      <a:gd name="connsiteX36-2121" fmla="*/ 359092 w 940118"/>
                      <a:gd name="connsiteY36-2122" fmla="*/ 140970 h 1580197"/>
                      <a:gd name="connsiteX37-2123" fmla="*/ 486263 w 940118"/>
                      <a:gd name="connsiteY37-2124" fmla="*/ 68845 h 1580197"/>
                      <a:gd name="connsiteX38-2125" fmla="*/ 485775 w 940118"/>
                      <a:gd name="connsiteY38-2126" fmla="*/ 68580 h 1580197"/>
                      <a:gd name="connsiteX39-2127" fmla="*/ 572452 w 940118"/>
                      <a:gd name="connsiteY39-2128" fmla="*/ 32385 h 1580197"/>
                      <a:gd name="connsiteX40-2129" fmla="*/ 595123 w 940118"/>
                      <a:gd name="connsiteY40-2130" fmla="*/ 44713 h 1580197"/>
                      <a:gd name="connsiteX41-2131" fmla="*/ 573405 w 940118"/>
                      <a:gd name="connsiteY41-2132" fmla="*/ 32385 h 1580197"/>
                      <a:gd name="connsiteX42-2133" fmla="*/ 679133 w 940118"/>
                      <a:gd name="connsiteY42-2134" fmla="*/ 0 h 1580197"/>
                      <a:gd name="connsiteX0-2135" fmla="*/ 679133 w 940118"/>
                      <a:gd name="connsiteY0-2136" fmla="*/ 0 h 1580197"/>
                      <a:gd name="connsiteX1-2137" fmla="*/ 940118 w 940118"/>
                      <a:gd name="connsiteY1-2138" fmla="*/ 140970 h 1580197"/>
                      <a:gd name="connsiteX2-2139" fmla="*/ 747299 w 940118"/>
                      <a:gd name="connsiteY2-2140" fmla="*/ 210278 h 1580197"/>
                      <a:gd name="connsiteX3-2141" fmla="*/ 747713 w 940118"/>
                      <a:gd name="connsiteY3-2142" fmla="*/ 210503 h 1580197"/>
                      <a:gd name="connsiteX4-2143" fmla="*/ 620078 w 940118"/>
                      <a:gd name="connsiteY4-2144" fmla="*/ 282893 h 1580197"/>
                      <a:gd name="connsiteX5-2145" fmla="*/ 620077 w 940118"/>
                      <a:gd name="connsiteY5-2146" fmla="*/ 282893 h 1580197"/>
                      <a:gd name="connsiteX6-2147" fmla="*/ 548076 w 940118"/>
                      <a:gd name="connsiteY6-2148" fmla="*/ 339736 h 1580197"/>
                      <a:gd name="connsiteX7-2149" fmla="*/ 548640 w 940118"/>
                      <a:gd name="connsiteY7-2150" fmla="*/ 340043 h 1580197"/>
                      <a:gd name="connsiteX8-2151" fmla="*/ 503873 w 940118"/>
                      <a:gd name="connsiteY8-2152" fmla="*/ 383858 h 1580197"/>
                      <a:gd name="connsiteX9-2153" fmla="*/ 488633 w 940118"/>
                      <a:gd name="connsiteY9-2154" fmla="*/ 399098 h 1580197"/>
                      <a:gd name="connsiteX10-2155" fmla="*/ 488633 w 940118"/>
                      <a:gd name="connsiteY10-2156" fmla="*/ 400050 h 1580197"/>
                      <a:gd name="connsiteX11-2157" fmla="*/ 422910 w 940118"/>
                      <a:gd name="connsiteY11-2158" fmla="*/ 482918 h 1580197"/>
                      <a:gd name="connsiteX12-2159" fmla="*/ 422910 w 940118"/>
                      <a:gd name="connsiteY12-2160" fmla="*/ 483870 h 1580197"/>
                      <a:gd name="connsiteX13-2161" fmla="*/ 367665 w 940118"/>
                      <a:gd name="connsiteY13-2162" fmla="*/ 572453 h 1580197"/>
                      <a:gd name="connsiteX14-2163" fmla="*/ 368618 w 940118"/>
                      <a:gd name="connsiteY14-2164" fmla="*/ 573405 h 1580197"/>
                      <a:gd name="connsiteX15-2165" fmla="*/ 317183 w 940118"/>
                      <a:gd name="connsiteY15-2166" fmla="*/ 684847 h 1580197"/>
                      <a:gd name="connsiteX16-2167" fmla="*/ 305241 w 940118"/>
                      <a:gd name="connsiteY16-2168" fmla="*/ 678329 h 1580197"/>
                      <a:gd name="connsiteX17-2169" fmla="*/ 305235 w 940118"/>
                      <a:gd name="connsiteY17-2170" fmla="*/ 678350 h 1580197"/>
                      <a:gd name="connsiteX18-2171" fmla="*/ 317183 w 940118"/>
                      <a:gd name="connsiteY18-2172" fmla="*/ 684847 h 1580197"/>
                      <a:gd name="connsiteX19-2173" fmla="*/ 260985 w 940118"/>
                      <a:gd name="connsiteY19-2174" fmla="*/ 1014413 h 1580197"/>
                      <a:gd name="connsiteX20-2175" fmla="*/ 342900 w 940118"/>
                      <a:gd name="connsiteY20-2176" fmla="*/ 1373505 h 1580197"/>
                      <a:gd name="connsiteX21-2177" fmla="*/ 546735 w 940118"/>
                      <a:gd name="connsiteY21-2178" fmla="*/ 1580197 h 1580197"/>
                      <a:gd name="connsiteX22-2179" fmla="*/ 285750 w 940118"/>
                      <a:gd name="connsiteY22-2180" fmla="*/ 1438275 h 1580197"/>
                      <a:gd name="connsiteX23-2181" fmla="*/ 81915 w 940118"/>
                      <a:gd name="connsiteY23-2182" fmla="*/ 1231583 h 1580197"/>
                      <a:gd name="connsiteX24-2183" fmla="*/ 0 w 940118"/>
                      <a:gd name="connsiteY24-2184" fmla="*/ 872490 h 1580197"/>
                      <a:gd name="connsiteX25-2185" fmla="*/ 56197 w 940118"/>
                      <a:gd name="connsiteY25-2186" fmla="*/ 542925 h 1580197"/>
                      <a:gd name="connsiteX26-2187" fmla="*/ 62441 w 940118"/>
                      <a:gd name="connsiteY26-2188" fmla="*/ 546321 h 1580197"/>
                      <a:gd name="connsiteX27-2189" fmla="*/ 62617 w 940118"/>
                      <a:gd name="connsiteY27-2190" fmla="*/ 545909 h 1580197"/>
                      <a:gd name="connsiteX28-2191" fmla="*/ 57150 w 940118"/>
                      <a:gd name="connsiteY28-2192" fmla="*/ 542925 h 1580197"/>
                      <a:gd name="connsiteX29-2193" fmla="*/ 107444 w 940118"/>
                      <a:gd name="connsiteY29-2194" fmla="*/ 431896 h 1580197"/>
                      <a:gd name="connsiteX30-2195" fmla="*/ 106680 w 940118"/>
                      <a:gd name="connsiteY30-2196" fmla="*/ 431483 h 1580197"/>
                      <a:gd name="connsiteX31-2197" fmla="*/ 161925 w 940118"/>
                      <a:gd name="connsiteY31-2198" fmla="*/ 341948 h 1580197"/>
                      <a:gd name="connsiteX32-2199" fmla="*/ 227648 w 940118"/>
                      <a:gd name="connsiteY32-2200" fmla="*/ 258128 h 1580197"/>
                      <a:gd name="connsiteX33-2201" fmla="*/ 287315 w 940118"/>
                      <a:gd name="connsiteY33-2202" fmla="*/ 198453 h 1580197"/>
                      <a:gd name="connsiteX34-2203" fmla="*/ 286702 w 940118"/>
                      <a:gd name="connsiteY34-2204" fmla="*/ 198120 h 1580197"/>
                      <a:gd name="connsiteX35-2205" fmla="*/ 359092 w 940118"/>
                      <a:gd name="connsiteY35-2206" fmla="*/ 140970 h 1580197"/>
                      <a:gd name="connsiteX36-2207" fmla="*/ 486263 w 940118"/>
                      <a:gd name="connsiteY36-2208" fmla="*/ 68845 h 1580197"/>
                      <a:gd name="connsiteX37-2209" fmla="*/ 485775 w 940118"/>
                      <a:gd name="connsiteY37-2210" fmla="*/ 68580 h 1580197"/>
                      <a:gd name="connsiteX38-2211" fmla="*/ 572452 w 940118"/>
                      <a:gd name="connsiteY38-2212" fmla="*/ 32385 h 1580197"/>
                      <a:gd name="connsiteX39-2213" fmla="*/ 595123 w 940118"/>
                      <a:gd name="connsiteY39-2214" fmla="*/ 44713 h 1580197"/>
                      <a:gd name="connsiteX40-2215" fmla="*/ 573405 w 940118"/>
                      <a:gd name="connsiteY40-2216" fmla="*/ 32385 h 1580197"/>
                      <a:gd name="connsiteX41-2217" fmla="*/ 679133 w 940118"/>
                      <a:gd name="connsiteY41-2218" fmla="*/ 0 h 1580197"/>
                      <a:gd name="connsiteX0-2219" fmla="*/ 679133 w 940118"/>
                      <a:gd name="connsiteY0-2220" fmla="*/ 0 h 1580197"/>
                      <a:gd name="connsiteX1-2221" fmla="*/ 940118 w 940118"/>
                      <a:gd name="connsiteY1-2222" fmla="*/ 140970 h 1580197"/>
                      <a:gd name="connsiteX2-2223" fmla="*/ 747299 w 940118"/>
                      <a:gd name="connsiteY2-2224" fmla="*/ 210278 h 1580197"/>
                      <a:gd name="connsiteX3-2225" fmla="*/ 747713 w 940118"/>
                      <a:gd name="connsiteY3-2226" fmla="*/ 210503 h 1580197"/>
                      <a:gd name="connsiteX4-2227" fmla="*/ 620078 w 940118"/>
                      <a:gd name="connsiteY4-2228" fmla="*/ 282893 h 1580197"/>
                      <a:gd name="connsiteX5-2229" fmla="*/ 620077 w 940118"/>
                      <a:gd name="connsiteY5-2230" fmla="*/ 282893 h 1580197"/>
                      <a:gd name="connsiteX6-2231" fmla="*/ 548076 w 940118"/>
                      <a:gd name="connsiteY6-2232" fmla="*/ 339736 h 1580197"/>
                      <a:gd name="connsiteX7-2233" fmla="*/ 548640 w 940118"/>
                      <a:gd name="connsiteY7-2234" fmla="*/ 340043 h 1580197"/>
                      <a:gd name="connsiteX8-2235" fmla="*/ 503873 w 940118"/>
                      <a:gd name="connsiteY8-2236" fmla="*/ 383858 h 1580197"/>
                      <a:gd name="connsiteX9-2237" fmla="*/ 488633 w 940118"/>
                      <a:gd name="connsiteY9-2238" fmla="*/ 399098 h 1580197"/>
                      <a:gd name="connsiteX10-2239" fmla="*/ 488633 w 940118"/>
                      <a:gd name="connsiteY10-2240" fmla="*/ 400050 h 1580197"/>
                      <a:gd name="connsiteX11-2241" fmla="*/ 422910 w 940118"/>
                      <a:gd name="connsiteY11-2242" fmla="*/ 482918 h 1580197"/>
                      <a:gd name="connsiteX12-2243" fmla="*/ 422910 w 940118"/>
                      <a:gd name="connsiteY12-2244" fmla="*/ 483870 h 1580197"/>
                      <a:gd name="connsiteX13-2245" fmla="*/ 367665 w 940118"/>
                      <a:gd name="connsiteY13-2246" fmla="*/ 572453 h 1580197"/>
                      <a:gd name="connsiteX14-2247" fmla="*/ 368618 w 940118"/>
                      <a:gd name="connsiteY14-2248" fmla="*/ 573405 h 1580197"/>
                      <a:gd name="connsiteX15-2249" fmla="*/ 317183 w 940118"/>
                      <a:gd name="connsiteY15-2250" fmla="*/ 684847 h 1580197"/>
                      <a:gd name="connsiteX16-2251" fmla="*/ 305241 w 940118"/>
                      <a:gd name="connsiteY16-2252" fmla="*/ 678329 h 1580197"/>
                      <a:gd name="connsiteX17-2253" fmla="*/ 305235 w 940118"/>
                      <a:gd name="connsiteY17-2254" fmla="*/ 678350 h 1580197"/>
                      <a:gd name="connsiteX18-2255" fmla="*/ 317183 w 940118"/>
                      <a:gd name="connsiteY18-2256" fmla="*/ 684847 h 1580197"/>
                      <a:gd name="connsiteX19-2257" fmla="*/ 260985 w 940118"/>
                      <a:gd name="connsiteY19-2258" fmla="*/ 1014413 h 1580197"/>
                      <a:gd name="connsiteX20-2259" fmla="*/ 342900 w 940118"/>
                      <a:gd name="connsiteY20-2260" fmla="*/ 1373505 h 1580197"/>
                      <a:gd name="connsiteX21-2261" fmla="*/ 546735 w 940118"/>
                      <a:gd name="connsiteY21-2262" fmla="*/ 1580197 h 1580197"/>
                      <a:gd name="connsiteX22-2263" fmla="*/ 285750 w 940118"/>
                      <a:gd name="connsiteY22-2264" fmla="*/ 1438275 h 1580197"/>
                      <a:gd name="connsiteX23-2265" fmla="*/ 81915 w 940118"/>
                      <a:gd name="connsiteY23-2266" fmla="*/ 1231583 h 1580197"/>
                      <a:gd name="connsiteX24-2267" fmla="*/ 0 w 940118"/>
                      <a:gd name="connsiteY24-2268" fmla="*/ 872490 h 1580197"/>
                      <a:gd name="connsiteX25-2269" fmla="*/ 56197 w 940118"/>
                      <a:gd name="connsiteY25-2270" fmla="*/ 542925 h 1580197"/>
                      <a:gd name="connsiteX26-2271" fmla="*/ 62441 w 940118"/>
                      <a:gd name="connsiteY26-2272" fmla="*/ 546321 h 1580197"/>
                      <a:gd name="connsiteX27-2273" fmla="*/ 62617 w 940118"/>
                      <a:gd name="connsiteY27-2274" fmla="*/ 545909 h 1580197"/>
                      <a:gd name="connsiteX28-2275" fmla="*/ 57150 w 940118"/>
                      <a:gd name="connsiteY28-2276" fmla="*/ 542925 h 1580197"/>
                      <a:gd name="connsiteX29-2277" fmla="*/ 107444 w 940118"/>
                      <a:gd name="connsiteY29-2278" fmla="*/ 431896 h 1580197"/>
                      <a:gd name="connsiteX30-2279" fmla="*/ 106680 w 940118"/>
                      <a:gd name="connsiteY30-2280" fmla="*/ 431483 h 1580197"/>
                      <a:gd name="connsiteX31-2281" fmla="*/ 227648 w 940118"/>
                      <a:gd name="connsiteY31-2282" fmla="*/ 258128 h 1580197"/>
                      <a:gd name="connsiteX32-2283" fmla="*/ 287315 w 940118"/>
                      <a:gd name="connsiteY32-2284" fmla="*/ 198453 h 1580197"/>
                      <a:gd name="connsiteX33-2285" fmla="*/ 286702 w 940118"/>
                      <a:gd name="connsiteY33-2286" fmla="*/ 198120 h 1580197"/>
                      <a:gd name="connsiteX34-2287" fmla="*/ 359092 w 940118"/>
                      <a:gd name="connsiteY34-2288" fmla="*/ 140970 h 1580197"/>
                      <a:gd name="connsiteX35-2289" fmla="*/ 486263 w 940118"/>
                      <a:gd name="connsiteY35-2290" fmla="*/ 68845 h 1580197"/>
                      <a:gd name="connsiteX36-2291" fmla="*/ 485775 w 940118"/>
                      <a:gd name="connsiteY36-2292" fmla="*/ 68580 h 1580197"/>
                      <a:gd name="connsiteX37-2293" fmla="*/ 572452 w 940118"/>
                      <a:gd name="connsiteY37-2294" fmla="*/ 32385 h 1580197"/>
                      <a:gd name="connsiteX38-2295" fmla="*/ 595123 w 940118"/>
                      <a:gd name="connsiteY38-2296" fmla="*/ 44713 h 1580197"/>
                      <a:gd name="connsiteX39-2297" fmla="*/ 573405 w 940118"/>
                      <a:gd name="connsiteY39-2298" fmla="*/ 32385 h 1580197"/>
                      <a:gd name="connsiteX40-2299" fmla="*/ 679133 w 940118"/>
                      <a:gd name="connsiteY40-2300" fmla="*/ 0 h 1580197"/>
                      <a:gd name="connsiteX0-2301" fmla="*/ 679133 w 940118"/>
                      <a:gd name="connsiteY0-2302" fmla="*/ 0 h 1580197"/>
                      <a:gd name="connsiteX1-2303" fmla="*/ 940118 w 940118"/>
                      <a:gd name="connsiteY1-2304" fmla="*/ 140970 h 1580197"/>
                      <a:gd name="connsiteX2-2305" fmla="*/ 747299 w 940118"/>
                      <a:gd name="connsiteY2-2306" fmla="*/ 210278 h 1580197"/>
                      <a:gd name="connsiteX3-2307" fmla="*/ 747713 w 940118"/>
                      <a:gd name="connsiteY3-2308" fmla="*/ 210503 h 1580197"/>
                      <a:gd name="connsiteX4-2309" fmla="*/ 620078 w 940118"/>
                      <a:gd name="connsiteY4-2310" fmla="*/ 282893 h 1580197"/>
                      <a:gd name="connsiteX5-2311" fmla="*/ 620077 w 940118"/>
                      <a:gd name="connsiteY5-2312" fmla="*/ 282893 h 1580197"/>
                      <a:gd name="connsiteX6-2313" fmla="*/ 548076 w 940118"/>
                      <a:gd name="connsiteY6-2314" fmla="*/ 339736 h 1580197"/>
                      <a:gd name="connsiteX7-2315" fmla="*/ 548640 w 940118"/>
                      <a:gd name="connsiteY7-2316" fmla="*/ 340043 h 1580197"/>
                      <a:gd name="connsiteX8-2317" fmla="*/ 503873 w 940118"/>
                      <a:gd name="connsiteY8-2318" fmla="*/ 383858 h 1580197"/>
                      <a:gd name="connsiteX9-2319" fmla="*/ 488633 w 940118"/>
                      <a:gd name="connsiteY9-2320" fmla="*/ 399098 h 1580197"/>
                      <a:gd name="connsiteX10-2321" fmla="*/ 488633 w 940118"/>
                      <a:gd name="connsiteY10-2322" fmla="*/ 400050 h 1580197"/>
                      <a:gd name="connsiteX11-2323" fmla="*/ 422910 w 940118"/>
                      <a:gd name="connsiteY11-2324" fmla="*/ 482918 h 1580197"/>
                      <a:gd name="connsiteX12-2325" fmla="*/ 422910 w 940118"/>
                      <a:gd name="connsiteY12-2326" fmla="*/ 483870 h 1580197"/>
                      <a:gd name="connsiteX13-2327" fmla="*/ 367665 w 940118"/>
                      <a:gd name="connsiteY13-2328" fmla="*/ 572453 h 1580197"/>
                      <a:gd name="connsiteX14-2329" fmla="*/ 368618 w 940118"/>
                      <a:gd name="connsiteY14-2330" fmla="*/ 573405 h 1580197"/>
                      <a:gd name="connsiteX15-2331" fmla="*/ 317183 w 940118"/>
                      <a:gd name="connsiteY15-2332" fmla="*/ 684847 h 1580197"/>
                      <a:gd name="connsiteX16-2333" fmla="*/ 305241 w 940118"/>
                      <a:gd name="connsiteY16-2334" fmla="*/ 678329 h 1580197"/>
                      <a:gd name="connsiteX17-2335" fmla="*/ 305235 w 940118"/>
                      <a:gd name="connsiteY17-2336" fmla="*/ 678350 h 1580197"/>
                      <a:gd name="connsiteX18-2337" fmla="*/ 317183 w 940118"/>
                      <a:gd name="connsiteY18-2338" fmla="*/ 684847 h 1580197"/>
                      <a:gd name="connsiteX19-2339" fmla="*/ 260985 w 940118"/>
                      <a:gd name="connsiteY19-2340" fmla="*/ 1014413 h 1580197"/>
                      <a:gd name="connsiteX20-2341" fmla="*/ 342900 w 940118"/>
                      <a:gd name="connsiteY20-2342" fmla="*/ 1373505 h 1580197"/>
                      <a:gd name="connsiteX21-2343" fmla="*/ 546735 w 940118"/>
                      <a:gd name="connsiteY21-2344" fmla="*/ 1580197 h 1580197"/>
                      <a:gd name="connsiteX22-2345" fmla="*/ 285750 w 940118"/>
                      <a:gd name="connsiteY22-2346" fmla="*/ 1438275 h 1580197"/>
                      <a:gd name="connsiteX23-2347" fmla="*/ 81915 w 940118"/>
                      <a:gd name="connsiteY23-2348" fmla="*/ 1231583 h 1580197"/>
                      <a:gd name="connsiteX24-2349" fmla="*/ 0 w 940118"/>
                      <a:gd name="connsiteY24-2350" fmla="*/ 872490 h 1580197"/>
                      <a:gd name="connsiteX25-2351" fmla="*/ 56197 w 940118"/>
                      <a:gd name="connsiteY25-2352" fmla="*/ 542925 h 1580197"/>
                      <a:gd name="connsiteX26-2353" fmla="*/ 62441 w 940118"/>
                      <a:gd name="connsiteY26-2354" fmla="*/ 546321 h 1580197"/>
                      <a:gd name="connsiteX27-2355" fmla="*/ 62617 w 940118"/>
                      <a:gd name="connsiteY27-2356" fmla="*/ 545909 h 1580197"/>
                      <a:gd name="connsiteX28-2357" fmla="*/ 57150 w 940118"/>
                      <a:gd name="connsiteY28-2358" fmla="*/ 542925 h 1580197"/>
                      <a:gd name="connsiteX29-2359" fmla="*/ 107444 w 940118"/>
                      <a:gd name="connsiteY29-2360" fmla="*/ 431896 h 1580197"/>
                      <a:gd name="connsiteX30-2361" fmla="*/ 106680 w 940118"/>
                      <a:gd name="connsiteY30-2362" fmla="*/ 431483 h 1580197"/>
                      <a:gd name="connsiteX31-2363" fmla="*/ 227648 w 940118"/>
                      <a:gd name="connsiteY31-2364" fmla="*/ 258128 h 1580197"/>
                      <a:gd name="connsiteX32-2365" fmla="*/ 287315 w 940118"/>
                      <a:gd name="connsiteY32-2366" fmla="*/ 198453 h 1580197"/>
                      <a:gd name="connsiteX33-2367" fmla="*/ 359092 w 940118"/>
                      <a:gd name="connsiteY33-2368" fmla="*/ 140970 h 1580197"/>
                      <a:gd name="connsiteX34-2369" fmla="*/ 486263 w 940118"/>
                      <a:gd name="connsiteY34-2370" fmla="*/ 68845 h 1580197"/>
                      <a:gd name="connsiteX35-2371" fmla="*/ 485775 w 940118"/>
                      <a:gd name="connsiteY35-2372" fmla="*/ 68580 h 1580197"/>
                      <a:gd name="connsiteX36-2373" fmla="*/ 572452 w 940118"/>
                      <a:gd name="connsiteY36-2374" fmla="*/ 32385 h 1580197"/>
                      <a:gd name="connsiteX37-2375" fmla="*/ 595123 w 940118"/>
                      <a:gd name="connsiteY37-2376" fmla="*/ 44713 h 1580197"/>
                      <a:gd name="connsiteX38-2377" fmla="*/ 573405 w 940118"/>
                      <a:gd name="connsiteY38-2378" fmla="*/ 32385 h 1580197"/>
                      <a:gd name="connsiteX39-2379" fmla="*/ 679133 w 940118"/>
                      <a:gd name="connsiteY39-2380" fmla="*/ 0 h 1580197"/>
                      <a:gd name="connsiteX0-2381" fmla="*/ 679133 w 940118"/>
                      <a:gd name="connsiteY0-2382" fmla="*/ 0 h 1580197"/>
                      <a:gd name="connsiteX1-2383" fmla="*/ 940118 w 940118"/>
                      <a:gd name="connsiteY1-2384" fmla="*/ 140970 h 1580197"/>
                      <a:gd name="connsiteX2-2385" fmla="*/ 747299 w 940118"/>
                      <a:gd name="connsiteY2-2386" fmla="*/ 210278 h 1580197"/>
                      <a:gd name="connsiteX3-2387" fmla="*/ 747713 w 940118"/>
                      <a:gd name="connsiteY3-2388" fmla="*/ 210503 h 1580197"/>
                      <a:gd name="connsiteX4-2389" fmla="*/ 620078 w 940118"/>
                      <a:gd name="connsiteY4-2390" fmla="*/ 282893 h 1580197"/>
                      <a:gd name="connsiteX5-2391" fmla="*/ 620077 w 940118"/>
                      <a:gd name="connsiteY5-2392" fmla="*/ 282893 h 1580197"/>
                      <a:gd name="connsiteX6-2393" fmla="*/ 548076 w 940118"/>
                      <a:gd name="connsiteY6-2394" fmla="*/ 339736 h 1580197"/>
                      <a:gd name="connsiteX7-2395" fmla="*/ 548640 w 940118"/>
                      <a:gd name="connsiteY7-2396" fmla="*/ 340043 h 1580197"/>
                      <a:gd name="connsiteX8-2397" fmla="*/ 503873 w 940118"/>
                      <a:gd name="connsiteY8-2398" fmla="*/ 383858 h 1580197"/>
                      <a:gd name="connsiteX9-2399" fmla="*/ 488633 w 940118"/>
                      <a:gd name="connsiteY9-2400" fmla="*/ 399098 h 1580197"/>
                      <a:gd name="connsiteX10-2401" fmla="*/ 488633 w 940118"/>
                      <a:gd name="connsiteY10-2402" fmla="*/ 400050 h 1580197"/>
                      <a:gd name="connsiteX11-2403" fmla="*/ 422910 w 940118"/>
                      <a:gd name="connsiteY11-2404" fmla="*/ 482918 h 1580197"/>
                      <a:gd name="connsiteX12-2405" fmla="*/ 422910 w 940118"/>
                      <a:gd name="connsiteY12-2406" fmla="*/ 483870 h 1580197"/>
                      <a:gd name="connsiteX13-2407" fmla="*/ 367665 w 940118"/>
                      <a:gd name="connsiteY13-2408" fmla="*/ 572453 h 1580197"/>
                      <a:gd name="connsiteX14-2409" fmla="*/ 368618 w 940118"/>
                      <a:gd name="connsiteY14-2410" fmla="*/ 573405 h 1580197"/>
                      <a:gd name="connsiteX15-2411" fmla="*/ 317183 w 940118"/>
                      <a:gd name="connsiteY15-2412" fmla="*/ 684847 h 1580197"/>
                      <a:gd name="connsiteX16-2413" fmla="*/ 305241 w 940118"/>
                      <a:gd name="connsiteY16-2414" fmla="*/ 678329 h 1580197"/>
                      <a:gd name="connsiteX17-2415" fmla="*/ 305235 w 940118"/>
                      <a:gd name="connsiteY17-2416" fmla="*/ 678350 h 1580197"/>
                      <a:gd name="connsiteX18-2417" fmla="*/ 317183 w 940118"/>
                      <a:gd name="connsiteY18-2418" fmla="*/ 684847 h 1580197"/>
                      <a:gd name="connsiteX19-2419" fmla="*/ 260985 w 940118"/>
                      <a:gd name="connsiteY19-2420" fmla="*/ 1014413 h 1580197"/>
                      <a:gd name="connsiteX20-2421" fmla="*/ 342900 w 940118"/>
                      <a:gd name="connsiteY20-2422" fmla="*/ 1373505 h 1580197"/>
                      <a:gd name="connsiteX21-2423" fmla="*/ 546735 w 940118"/>
                      <a:gd name="connsiteY21-2424" fmla="*/ 1580197 h 1580197"/>
                      <a:gd name="connsiteX22-2425" fmla="*/ 285750 w 940118"/>
                      <a:gd name="connsiteY22-2426" fmla="*/ 1438275 h 1580197"/>
                      <a:gd name="connsiteX23-2427" fmla="*/ 81915 w 940118"/>
                      <a:gd name="connsiteY23-2428" fmla="*/ 1231583 h 1580197"/>
                      <a:gd name="connsiteX24-2429" fmla="*/ 0 w 940118"/>
                      <a:gd name="connsiteY24-2430" fmla="*/ 872490 h 1580197"/>
                      <a:gd name="connsiteX25-2431" fmla="*/ 56197 w 940118"/>
                      <a:gd name="connsiteY25-2432" fmla="*/ 542925 h 1580197"/>
                      <a:gd name="connsiteX26-2433" fmla="*/ 62441 w 940118"/>
                      <a:gd name="connsiteY26-2434" fmla="*/ 546321 h 1580197"/>
                      <a:gd name="connsiteX27-2435" fmla="*/ 62617 w 940118"/>
                      <a:gd name="connsiteY27-2436" fmla="*/ 545909 h 1580197"/>
                      <a:gd name="connsiteX28-2437" fmla="*/ 57150 w 940118"/>
                      <a:gd name="connsiteY28-2438" fmla="*/ 542925 h 1580197"/>
                      <a:gd name="connsiteX29-2439" fmla="*/ 107444 w 940118"/>
                      <a:gd name="connsiteY29-2440" fmla="*/ 431896 h 1580197"/>
                      <a:gd name="connsiteX30-2441" fmla="*/ 106680 w 940118"/>
                      <a:gd name="connsiteY30-2442" fmla="*/ 431483 h 1580197"/>
                      <a:gd name="connsiteX31-2443" fmla="*/ 227648 w 940118"/>
                      <a:gd name="connsiteY31-2444" fmla="*/ 258128 h 1580197"/>
                      <a:gd name="connsiteX32-2445" fmla="*/ 287315 w 940118"/>
                      <a:gd name="connsiteY32-2446" fmla="*/ 198453 h 1580197"/>
                      <a:gd name="connsiteX33-2447" fmla="*/ 359092 w 940118"/>
                      <a:gd name="connsiteY33-2448" fmla="*/ 140970 h 1580197"/>
                      <a:gd name="connsiteX34-2449" fmla="*/ 486263 w 940118"/>
                      <a:gd name="connsiteY34-2450" fmla="*/ 68845 h 1580197"/>
                      <a:gd name="connsiteX35-2451" fmla="*/ 485775 w 940118"/>
                      <a:gd name="connsiteY35-2452" fmla="*/ 68580 h 1580197"/>
                      <a:gd name="connsiteX36-2453" fmla="*/ 572452 w 940118"/>
                      <a:gd name="connsiteY36-2454" fmla="*/ 32385 h 1580197"/>
                      <a:gd name="connsiteX37-2455" fmla="*/ 573405 w 940118"/>
                      <a:gd name="connsiteY37-2456" fmla="*/ 32385 h 1580197"/>
                      <a:gd name="connsiteX38-2457" fmla="*/ 679133 w 940118"/>
                      <a:gd name="connsiteY38-2458" fmla="*/ 0 h 1580197"/>
                      <a:gd name="connsiteX0-2459" fmla="*/ 679133 w 940118"/>
                      <a:gd name="connsiteY0-2460" fmla="*/ 0 h 1580197"/>
                      <a:gd name="connsiteX1-2461" fmla="*/ 940118 w 940118"/>
                      <a:gd name="connsiteY1-2462" fmla="*/ 140970 h 1580197"/>
                      <a:gd name="connsiteX2-2463" fmla="*/ 747299 w 940118"/>
                      <a:gd name="connsiteY2-2464" fmla="*/ 210278 h 1580197"/>
                      <a:gd name="connsiteX3-2465" fmla="*/ 747713 w 940118"/>
                      <a:gd name="connsiteY3-2466" fmla="*/ 210503 h 1580197"/>
                      <a:gd name="connsiteX4-2467" fmla="*/ 620078 w 940118"/>
                      <a:gd name="connsiteY4-2468" fmla="*/ 282893 h 1580197"/>
                      <a:gd name="connsiteX5-2469" fmla="*/ 620077 w 940118"/>
                      <a:gd name="connsiteY5-2470" fmla="*/ 282893 h 1580197"/>
                      <a:gd name="connsiteX6-2471" fmla="*/ 548076 w 940118"/>
                      <a:gd name="connsiteY6-2472" fmla="*/ 339736 h 1580197"/>
                      <a:gd name="connsiteX7-2473" fmla="*/ 548640 w 940118"/>
                      <a:gd name="connsiteY7-2474" fmla="*/ 340043 h 1580197"/>
                      <a:gd name="connsiteX8-2475" fmla="*/ 488633 w 940118"/>
                      <a:gd name="connsiteY8-2476" fmla="*/ 399098 h 1580197"/>
                      <a:gd name="connsiteX9-2477" fmla="*/ 488633 w 940118"/>
                      <a:gd name="connsiteY9-2478" fmla="*/ 400050 h 1580197"/>
                      <a:gd name="connsiteX10-2479" fmla="*/ 422910 w 940118"/>
                      <a:gd name="connsiteY10-2480" fmla="*/ 482918 h 1580197"/>
                      <a:gd name="connsiteX11-2481" fmla="*/ 422910 w 940118"/>
                      <a:gd name="connsiteY11-2482" fmla="*/ 483870 h 1580197"/>
                      <a:gd name="connsiteX12-2483" fmla="*/ 367665 w 940118"/>
                      <a:gd name="connsiteY12-2484" fmla="*/ 572453 h 1580197"/>
                      <a:gd name="connsiteX13-2485" fmla="*/ 368618 w 940118"/>
                      <a:gd name="connsiteY13-2486" fmla="*/ 573405 h 1580197"/>
                      <a:gd name="connsiteX14-2487" fmla="*/ 317183 w 940118"/>
                      <a:gd name="connsiteY14-2488" fmla="*/ 684847 h 1580197"/>
                      <a:gd name="connsiteX15-2489" fmla="*/ 305241 w 940118"/>
                      <a:gd name="connsiteY15-2490" fmla="*/ 678329 h 1580197"/>
                      <a:gd name="connsiteX16-2491" fmla="*/ 305235 w 940118"/>
                      <a:gd name="connsiteY16-2492" fmla="*/ 678350 h 1580197"/>
                      <a:gd name="connsiteX17-2493" fmla="*/ 317183 w 940118"/>
                      <a:gd name="connsiteY17-2494" fmla="*/ 684847 h 1580197"/>
                      <a:gd name="connsiteX18-2495" fmla="*/ 260985 w 940118"/>
                      <a:gd name="connsiteY18-2496" fmla="*/ 1014413 h 1580197"/>
                      <a:gd name="connsiteX19-2497" fmla="*/ 342900 w 940118"/>
                      <a:gd name="connsiteY19-2498" fmla="*/ 1373505 h 1580197"/>
                      <a:gd name="connsiteX20-2499" fmla="*/ 546735 w 940118"/>
                      <a:gd name="connsiteY20-2500" fmla="*/ 1580197 h 1580197"/>
                      <a:gd name="connsiteX21-2501" fmla="*/ 285750 w 940118"/>
                      <a:gd name="connsiteY21-2502" fmla="*/ 1438275 h 1580197"/>
                      <a:gd name="connsiteX22-2503" fmla="*/ 81915 w 940118"/>
                      <a:gd name="connsiteY22-2504" fmla="*/ 1231583 h 1580197"/>
                      <a:gd name="connsiteX23-2505" fmla="*/ 0 w 940118"/>
                      <a:gd name="connsiteY23-2506" fmla="*/ 872490 h 1580197"/>
                      <a:gd name="connsiteX24-2507" fmla="*/ 56197 w 940118"/>
                      <a:gd name="connsiteY24-2508" fmla="*/ 542925 h 1580197"/>
                      <a:gd name="connsiteX25-2509" fmla="*/ 62441 w 940118"/>
                      <a:gd name="connsiteY25-2510" fmla="*/ 546321 h 1580197"/>
                      <a:gd name="connsiteX26-2511" fmla="*/ 62617 w 940118"/>
                      <a:gd name="connsiteY26-2512" fmla="*/ 545909 h 1580197"/>
                      <a:gd name="connsiteX27-2513" fmla="*/ 57150 w 940118"/>
                      <a:gd name="connsiteY27-2514" fmla="*/ 542925 h 1580197"/>
                      <a:gd name="connsiteX28-2515" fmla="*/ 107444 w 940118"/>
                      <a:gd name="connsiteY28-2516" fmla="*/ 431896 h 1580197"/>
                      <a:gd name="connsiteX29-2517" fmla="*/ 106680 w 940118"/>
                      <a:gd name="connsiteY29-2518" fmla="*/ 431483 h 1580197"/>
                      <a:gd name="connsiteX30-2519" fmla="*/ 227648 w 940118"/>
                      <a:gd name="connsiteY30-2520" fmla="*/ 258128 h 1580197"/>
                      <a:gd name="connsiteX31-2521" fmla="*/ 287315 w 940118"/>
                      <a:gd name="connsiteY31-2522" fmla="*/ 198453 h 1580197"/>
                      <a:gd name="connsiteX32-2523" fmla="*/ 359092 w 940118"/>
                      <a:gd name="connsiteY32-2524" fmla="*/ 140970 h 1580197"/>
                      <a:gd name="connsiteX33-2525" fmla="*/ 486263 w 940118"/>
                      <a:gd name="connsiteY33-2526" fmla="*/ 68845 h 1580197"/>
                      <a:gd name="connsiteX34-2527" fmla="*/ 485775 w 940118"/>
                      <a:gd name="connsiteY34-2528" fmla="*/ 68580 h 1580197"/>
                      <a:gd name="connsiteX35-2529" fmla="*/ 572452 w 940118"/>
                      <a:gd name="connsiteY35-2530" fmla="*/ 32385 h 1580197"/>
                      <a:gd name="connsiteX36-2531" fmla="*/ 573405 w 940118"/>
                      <a:gd name="connsiteY36-2532" fmla="*/ 32385 h 1580197"/>
                      <a:gd name="connsiteX37-2533" fmla="*/ 679133 w 940118"/>
                      <a:gd name="connsiteY37-2534" fmla="*/ 0 h 1580197"/>
                      <a:gd name="connsiteX0-2535" fmla="*/ 679133 w 940118"/>
                      <a:gd name="connsiteY0-2536" fmla="*/ 0 h 1580197"/>
                      <a:gd name="connsiteX1-2537" fmla="*/ 940118 w 940118"/>
                      <a:gd name="connsiteY1-2538" fmla="*/ 140970 h 1580197"/>
                      <a:gd name="connsiteX2-2539" fmla="*/ 747299 w 940118"/>
                      <a:gd name="connsiteY2-2540" fmla="*/ 210278 h 1580197"/>
                      <a:gd name="connsiteX3-2541" fmla="*/ 747713 w 940118"/>
                      <a:gd name="connsiteY3-2542" fmla="*/ 210503 h 1580197"/>
                      <a:gd name="connsiteX4-2543" fmla="*/ 620078 w 940118"/>
                      <a:gd name="connsiteY4-2544" fmla="*/ 282893 h 1580197"/>
                      <a:gd name="connsiteX5-2545" fmla="*/ 620077 w 940118"/>
                      <a:gd name="connsiteY5-2546" fmla="*/ 282893 h 1580197"/>
                      <a:gd name="connsiteX6-2547" fmla="*/ 548076 w 940118"/>
                      <a:gd name="connsiteY6-2548" fmla="*/ 339736 h 1580197"/>
                      <a:gd name="connsiteX7-2549" fmla="*/ 548640 w 940118"/>
                      <a:gd name="connsiteY7-2550" fmla="*/ 340043 h 1580197"/>
                      <a:gd name="connsiteX8-2551" fmla="*/ 488633 w 940118"/>
                      <a:gd name="connsiteY8-2552" fmla="*/ 399098 h 1580197"/>
                      <a:gd name="connsiteX9-2553" fmla="*/ 488633 w 940118"/>
                      <a:gd name="connsiteY9-2554" fmla="*/ 400050 h 1580197"/>
                      <a:gd name="connsiteX10-2555" fmla="*/ 422910 w 940118"/>
                      <a:gd name="connsiteY10-2556" fmla="*/ 482918 h 1580197"/>
                      <a:gd name="connsiteX11-2557" fmla="*/ 422910 w 940118"/>
                      <a:gd name="connsiteY11-2558" fmla="*/ 483870 h 1580197"/>
                      <a:gd name="connsiteX12-2559" fmla="*/ 367665 w 940118"/>
                      <a:gd name="connsiteY12-2560" fmla="*/ 572453 h 1580197"/>
                      <a:gd name="connsiteX13-2561" fmla="*/ 368618 w 940118"/>
                      <a:gd name="connsiteY13-2562" fmla="*/ 573405 h 1580197"/>
                      <a:gd name="connsiteX14-2563" fmla="*/ 317183 w 940118"/>
                      <a:gd name="connsiteY14-2564" fmla="*/ 684847 h 1580197"/>
                      <a:gd name="connsiteX15-2565" fmla="*/ 305241 w 940118"/>
                      <a:gd name="connsiteY15-2566" fmla="*/ 678329 h 1580197"/>
                      <a:gd name="connsiteX16-2567" fmla="*/ 317183 w 940118"/>
                      <a:gd name="connsiteY16-2568" fmla="*/ 684847 h 1580197"/>
                      <a:gd name="connsiteX17-2569" fmla="*/ 260985 w 940118"/>
                      <a:gd name="connsiteY17-2570" fmla="*/ 1014413 h 1580197"/>
                      <a:gd name="connsiteX18-2571" fmla="*/ 342900 w 940118"/>
                      <a:gd name="connsiteY18-2572" fmla="*/ 1373505 h 1580197"/>
                      <a:gd name="connsiteX19-2573" fmla="*/ 546735 w 940118"/>
                      <a:gd name="connsiteY19-2574" fmla="*/ 1580197 h 1580197"/>
                      <a:gd name="connsiteX20-2575" fmla="*/ 285750 w 940118"/>
                      <a:gd name="connsiteY20-2576" fmla="*/ 1438275 h 1580197"/>
                      <a:gd name="connsiteX21-2577" fmla="*/ 81915 w 940118"/>
                      <a:gd name="connsiteY21-2578" fmla="*/ 1231583 h 1580197"/>
                      <a:gd name="connsiteX22-2579" fmla="*/ 0 w 940118"/>
                      <a:gd name="connsiteY22-2580" fmla="*/ 872490 h 1580197"/>
                      <a:gd name="connsiteX23-2581" fmla="*/ 56197 w 940118"/>
                      <a:gd name="connsiteY23-2582" fmla="*/ 542925 h 1580197"/>
                      <a:gd name="connsiteX24-2583" fmla="*/ 62441 w 940118"/>
                      <a:gd name="connsiteY24-2584" fmla="*/ 546321 h 1580197"/>
                      <a:gd name="connsiteX25-2585" fmla="*/ 62617 w 940118"/>
                      <a:gd name="connsiteY25-2586" fmla="*/ 545909 h 1580197"/>
                      <a:gd name="connsiteX26-2587" fmla="*/ 57150 w 940118"/>
                      <a:gd name="connsiteY26-2588" fmla="*/ 542925 h 1580197"/>
                      <a:gd name="connsiteX27-2589" fmla="*/ 107444 w 940118"/>
                      <a:gd name="connsiteY27-2590" fmla="*/ 431896 h 1580197"/>
                      <a:gd name="connsiteX28-2591" fmla="*/ 106680 w 940118"/>
                      <a:gd name="connsiteY28-2592" fmla="*/ 431483 h 1580197"/>
                      <a:gd name="connsiteX29-2593" fmla="*/ 227648 w 940118"/>
                      <a:gd name="connsiteY29-2594" fmla="*/ 258128 h 1580197"/>
                      <a:gd name="connsiteX30-2595" fmla="*/ 287315 w 940118"/>
                      <a:gd name="connsiteY30-2596" fmla="*/ 198453 h 1580197"/>
                      <a:gd name="connsiteX31-2597" fmla="*/ 359092 w 940118"/>
                      <a:gd name="connsiteY31-2598" fmla="*/ 140970 h 1580197"/>
                      <a:gd name="connsiteX32-2599" fmla="*/ 486263 w 940118"/>
                      <a:gd name="connsiteY32-2600" fmla="*/ 68845 h 1580197"/>
                      <a:gd name="connsiteX33-2601" fmla="*/ 485775 w 940118"/>
                      <a:gd name="connsiteY33-2602" fmla="*/ 68580 h 1580197"/>
                      <a:gd name="connsiteX34-2603" fmla="*/ 572452 w 940118"/>
                      <a:gd name="connsiteY34-2604" fmla="*/ 32385 h 1580197"/>
                      <a:gd name="connsiteX35-2605" fmla="*/ 573405 w 940118"/>
                      <a:gd name="connsiteY35-2606" fmla="*/ 32385 h 1580197"/>
                      <a:gd name="connsiteX36-2607" fmla="*/ 679133 w 940118"/>
                      <a:gd name="connsiteY36-2608" fmla="*/ 0 h 1580197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  <a:cxn ang="0">
                        <a:pos x="connsiteX12-25" y="connsiteY12-26"/>
                      </a:cxn>
                      <a:cxn ang="0">
                        <a:pos x="connsiteX13-27" y="connsiteY13-28"/>
                      </a:cxn>
                      <a:cxn ang="0">
                        <a:pos x="connsiteX14-29" y="connsiteY14-30"/>
                      </a:cxn>
                      <a:cxn ang="0">
                        <a:pos x="connsiteX15-31" y="connsiteY15-32"/>
                      </a:cxn>
                      <a:cxn ang="0">
                        <a:pos x="connsiteX16-33" y="connsiteY16-34"/>
                      </a:cxn>
                      <a:cxn ang="0">
                        <a:pos x="connsiteX17-35" y="connsiteY17-36"/>
                      </a:cxn>
                      <a:cxn ang="0">
                        <a:pos x="connsiteX18-37" y="connsiteY18-38"/>
                      </a:cxn>
                      <a:cxn ang="0">
                        <a:pos x="connsiteX19-39" y="connsiteY19-40"/>
                      </a:cxn>
                      <a:cxn ang="0">
                        <a:pos x="connsiteX20-41" y="connsiteY20-42"/>
                      </a:cxn>
                      <a:cxn ang="0">
                        <a:pos x="connsiteX21-43" y="connsiteY21-44"/>
                      </a:cxn>
                      <a:cxn ang="0">
                        <a:pos x="connsiteX22-45" y="connsiteY22-46"/>
                      </a:cxn>
                      <a:cxn ang="0">
                        <a:pos x="connsiteX23-47" y="connsiteY23-48"/>
                      </a:cxn>
                      <a:cxn ang="0">
                        <a:pos x="connsiteX24-49" y="connsiteY24-50"/>
                      </a:cxn>
                      <a:cxn ang="0">
                        <a:pos x="connsiteX25-51" y="connsiteY25-52"/>
                      </a:cxn>
                      <a:cxn ang="0">
                        <a:pos x="connsiteX26-53" y="connsiteY26-54"/>
                      </a:cxn>
                      <a:cxn ang="0">
                        <a:pos x="connsiteX27-55" y="connsiteY27-56"/>
                      </a:cxn>
                      <a:cxn ang="0">
                        <a:pos x="connsiteX28-57" y="connsiteY28-58"/>
                      </a:cxn>
                      <a:cxn ang="0">
                        <a:pos x="connsiteX29-59" y="connsiteY29-60"/>
                      </a:cxn>
                      <a:cxn ang="0">
                        <a:pos x="connsiteX30-61" y="connsiteY30-62"/>
                      </a:cxn>
                      <a:cxn ang="0">
                        <a:pos x="connsiteX31-63" y="connsiteY31-64"/>
                      </a:cxn>
                      <a:cxn ang="0">
                        <a:pos x="connsiteX32-65" y="connsiteY32-66"/>
                      </a:cxn>
                      <a:cxn ang="0">
                        <a:pos x="connsiteX33-67" y="connsiteY33-68"/>
                      </a:cxn>
                      <a:cxn ang="0">
                        <a:pos x="connsiteX34-69" y="connsiteY34-70"/>
                      </a:cxn>
                      <a:cxn ang="0">
                        <a:pos x="connsiteX35-71" y="connsiteY35-72"/>
                      </a:cxn>
                      <a:cxn ang="0">
                        <a:pos x="connsiteX36-73" y="connsiteY36-74"/>
                      </a:cxn>
                    </a:cxnLst>
                    <a:rect l="l" t="t" r="r" b="b"/>
                    <a:pathLst>
                      <a:path w="940118" h="1580197">
                        <a:moveTo>
                          <a:pt x="679133" y="0"/>
                        </a:moveTo>
                        <a:lnTo>
                          <a:pt x="940118" y="140970"/>
                        </a:lnTo>
                        <a:lnTo>
                          <a:pt x="747299" y="210278"/>
                        </a:lnTo>
                        <a:lnTo>
                          <a:pt x="747713" y="210503"/>
                        </a:lnTo>
                        <a:cubicBezTo>
                          <a:pt x="701040" y="232410"/>
                          <a:pt x="658178" y="256223"/>
                          <a:pt x="620078" y="282893"/>
                        </a:cubicBezTo>
                        <a:lnTo>
                          <a:pt x="620077" y="282893"/>
                        </a:lnTo>
                        <a:lnTo>
                          <a:pt x="548076" y="339736"/>
                        </a:lnTo>
                        <a:lnTo>
                          <a:pt x="548640" y="340043"/>
                        </a:lnTo>
                        <a:cubicBezTo>
                          <a:pt x="538733" y="349937"/>
                          <a:pt x="498634" y="389097"/>
                          <a:pt x="488633" y="399098"/>
                        </a:cubicBezTo>
                        <a:lnTo>
                          <a:pt x="488633" y="400050"/>
                        </a:lnTo>
                        <a:cubicBezTo>
                          <a:pt x="464820" y="426720"/>
                          <a:pt x="442913" y="454343"/>
                          <a:pt x="422910" y="482918"/>
                        </a:cubicBezTo>
                        <a:lnTo>
                          <a:pt x="422910" y="483870"/>
                        </a:lnTo>
                        <a:cubicBezTo>
                          <a:pt x="402908" y="512445"/>
                          <a:pt x="383858" y="541973"/>
                          <a:pt x="367665" y="572453"/>
                        </a:cubicBezTo>
                        <a:lnTo>
                          <a:pt x="368618" y="573405"/>
                        </a:lnTo>
                        <a:cubicBezTo>
                          <a:pt x="347663" y="608647"/>
                          <a:pt x="331470" y="645795"/>
                          <a:pt x="317183" y="684847"/>
                        </a:cubicBezTo>
                        <a:lnTo>
                          <a:pt x="305241" y="678329"/>
                        </a:lnTo>
                        <a:lnTo>
                          <a:pt x="317183" y="684847"/>
                        </a:lnTo>
                        <a:cubicBezTo>
                          <a:pt x="280035" y="786765"/>
                          <a:pt x="260985" y="896303"/>
                          <a:pt x="260985" y="1014413"/>
                        </a:cubicBezTo>
                        <a:cubicBezTo>
                          <a:pt x="260985" y="1152525"/>
                          <a:pt x="287655" y="1272540"/>
                          <a:pt x="342900" y="1373505"/>
                        </a:cubicBezTo>
                        <a:cubicBezTo>
                          <a:pt x="391478" y="1463993"/>
                          <a:pt x="460058" y="1532572"/>
                          <a:pt x="546735" y="1580197"/>
                        </a:cubicBezTo>
                        <a:lnTo>
                          <a:pt x="285750" y="1438275"/>
                        </a:lnTo>
                        <a:cubicBezTo>
                          <a:pt x="199073" y="1390650"/>
                          <a:pt x="130493" y="1322070"/>
                          <a:pt x="81915" y="1231583"/>
                        </a:cubicBezTo>
                        <a:cubicBezTo>
                          <a:pt x="27622" y="1130618"/>
                          <a:pt x="0" y="1010603"/>
                          <a:pt x="0" y="872490"/>
                        </a:cubicBezTo>
                        <a:cubicBezTo>
                          <a:pt x="0" y="754380"/>
                          <a:pt x="19050" y="644842"/>
                          <a:pt x="56197" y="542925"/>
                        </a:cubicBezTo>
                        <a:lnTo>
                          <a:pt x="62441" y="546321"/>
                        </a:lnTo>
                        <a:cubicBezTo>
                          <a:pt x="62500" y="546184"/>
                          <a:pt x="62558" y="546046"/>
                          <a:pt x="62617" y="545909"/>
                        </a:cubicBezTo>
                        <a:lnTo>
                          <a:pt x="57150" y="542925"/>
                        </a:lnTo>
                        <a:lnTo>
                          <a:pt x="107444" y="431896"/>
                        </a:lnTo>
                        <a:lnTo>
                          <a:pt x="106680" y="431483"/>
                        </a:lnTo>
                        <a:cubicBezTo>
                          <a:pt x="126714" y="402522"/>
                          <a:pt x="197542" y="296966"/>
                          <a:pt x="227648" y="258128"/>
                        </a:cubicBezTo>
                        <a:lnTo>
                          <a:pt x="287315" y="198453"/>
                        </a:lnTo>
                        <a:lnTo>
                          <a:pt x="359092" y="140970"/>
                        </a:lnTo>
                        <a:lnTo>
                          <a:pt x="486263" y="68845"/>
                        </a:lnTo>
                        <a:lnTo>
                          <a:pt x="485775" y="68580"/>
                        </a:lnTo>
                        <a:cubicBezTo>
                          <a:pt x="513398" y="55245"/>
                          <a:pt x="541973" y="43815"/>
                          <a:pt x="572452" y="32385"/>
                        </a:cubicBezTo>
                        <a:lnTo>
                          <a:pt x="573405" y="32385"/>
                        </a:lnTo>
                        <a:lnTo>
                          <a:pt x="679133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  <p:sp>
                <p:nvSpPr>
                  <p:cNvPr id="65" name="Freeform: Shape 64"/>
                  <p:cNvSpPr/>
                  <p:nvPr/>
                </p:nvSpPr>
                <p:spPr>
                  <a:xfrm>
                    <a:off x="2714531" y="1811829"/>
                    <a:ext cx="257174" cy="304801"/>
                  </a:xfrm>
                  <a:custGeom>
                    <a:avLst/>
                    <a:gdLst>
                      <a:gd name="connsiteX0" fmla="*/ 260985 w 257175"/>
                      <a:gd name="connsiteY0" fmla="*/ 311468 h 304800"/>
                      <a:gd name="connsiteX1" fmla="*/ 0 w 257175"/>
                      <a:gd name="connsiteY1" fmla="*/ 170497 h 304800"/>
                      <a:gd name="connsiteX2" fmla="*/ 952 w 257175"/>
                      <a:gd name="connsiteY2" fmla="*/ 0 h 304800"/>
                      <a:gd name="connsiteX3" fmla="*/ 260985 w 257175"/>
                      <a:gd name="connsiteY3" fmla="*/ 140970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304800">
                        <a:moveTo>
                          <a:pt x="260985" y="311468"/>
                        </a:moveTo>
                        <a:lnTo>
                          <a:pt x="0" y="170497"/>
                        </a:lnTo>
                        <a:lnTo>
                          <a:pt x="952" y="0"/>
                        </a:lnTo>
                        <a:lnTo>
                          <a:pt x="260985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eaLnBrk="1" fontAlgn="auto" hangingPunct="1"/>
                    <a:endParaRPr lang="en-US" sz="1800">
                      <a:latin typeface="+mn-lt"/>
                      <a:sym typeface="+mn-ea"/>
                    </a:endParaRPr>
                  </a:p>
                </p:txBody>
              </p:sp>
            </p:grpSp>
          </p:grpSp>
        </p:grpSp>
      </p:grpSp>
      <p:grpSp>
        <p:nvGrpSpPr>
          <p:cNvPr id="129" name="Group 128"/>
          <p:cNvGrpSpPr/>
          <p:nvPr userDrawn="1"/>
        </p:nvGrpSpPr>
        <p:grpSpPr>
          <a:xfrm>
            <a:off x="2049853" y="5455305"/>
            <a:ext cx="505821" cy="1063939"/>
            <a:chOff x="3554538" y="3240653"/>
            <a:chExt cx="1265482" cy="2661804"/>
          </a:xfrm>
        </p:grpSpPr>
        <p:cxnSp>
          <p:nvCxnSpPr>
            <p:cNvPr id="114" name="Straight Connector 113"/>
            <p:cNvCxnSpPr/>
            <p:nvPr/>
          </p:nvCxnSpPr>
          <p:spPr>
            <a:xfrm flipH="1" flipV="1">
              <a:off x="4042982" y="4338372"/>
              <a:ext cx="141951" cy="6566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V="1">
              <a:off x="4191842" y="4275416"/>
              <a:ext cx="0" cy="71249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/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24" name="Freeform: Shape 123"/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-1" fmla="*/ 417713 w 666025"/>
                  <a:gd name="connsiteY0-2" fmla="*/ 1803 h 1312853"/>
                  <a:gd name="connsiteX1-3" fmla="*/ 648776 w 666025"/>
                  <a:gd name="connsiteY1-4" fmla="*/ 158461 h 1312853"/>
                  <a:gd name="connsiteX2-5" fmla="*/ 666025 w 666025"/>
                  <a:gd name="connsiteY2-6" fmla="*/ 133883 h 1312853"/>
                  <a:gd name="connsiteX3-7" fmla="*/ 666025 w 666025"/>
                  <a:gd name="connsiteY3-8" fmla="*/ 1307251 h 1312853"/>
                  <a:gd name="connsiteX4-9" fmla="*/ 657567 w 666025"/>
                  <a:gd name="connsiteY4-10" fmla="*/ 1312853 h 1312853"/>
                  <a:gd name="connsiteX5-11" fmla="*/ 417713 w 666025"/>
                  <a:gd name="connsiteY5-12" fmla="*/ 1803 h 1312853"/>
                  <a:gd name="connsiteX0-13" fmla="*/ 417713 w 666025"/>
                  <a:gd name="connsiteY0-14" fmla="*/ 1803 h 1312853"/>
                  <a:gd name="connsiteX1-15" fmla="*/ 648776 w 666025"/>
                  <a:gd name="connsiteY1-16" fmla="*/ 158461 h 1312853"/>
                  <a:gd name="connsiteX2-17" fmla="*/ 666025 w 666025"/>
                  <a:gd name="connsiteY2-18" fmla="*/ 1307251 h 1312853"/>
                  <a:gd name="connsiteX3-19" fmla="*/ 657567 w 666025"/>
                  <a:gd name="connsiteY3-20" fmla="*/ 1312853 h 1312853"/>
                  <a:gd name="connsiteX4-21" fmla="*/ 417713 w 666025"/>
                  <a:gd name="connsiteY4-22" fmla="*/ 1803 h 1312853"/>
                  <a:gd name="connsiteX0-23" fmla="*/ 417713 w 666361"/>
                  <a:gd name="connsiteY0-24" fmla="*/ 1803 h 1312853"/>
                  <a:gd name="connsiteX1-25" fmla="*/ 666361 w 666361"/>
                  <a:gd name="connsiteY1-26" fmla="*/ 167253 h 1312853"/>
                  <a:gd name="connsiteX2-27" fmla="*/ 666025 w 666361"/>
                  <a:gd name="connsiteY2-28" fmla="*/ 1307251 h 1312853"/>
                  <a:gd name="connsiteX3-29" fmla="*/ 657567 w 666361"/>
                  <a:gd name="connsiteY3-30" fmla="*/ 1312853 h 1312853"/>
                  <a:gd name="connsiteX4-31" fmla="*/ 417713 w 666361"/>
                  <a:gd name="connsiteY4-32" fmla="*/ 1803 h 13128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noAutofit/>
              </a:bodyPr>
              <a:lstStyle/>
              <a:p>
                <a:pPr eaLnBrk="1" fontAlgn="auto" hangingPunct="1"/>
                <a:endParaRPr lang="en-US" sz="1350" dirty="0">
                  <a:latin typeface="+mn-lt"/>
                  <a:sym typeface="+mn-ea"/>
                </a:endParaRPr>
              </a:p>
            </p:txBody>
          </p:sp>
          <p:sp>
            <p:nvSpPr>
              <p:cNvPr id="125" name="Freeform: Shape 124"/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-1" fmla="*/ 417713 w 666025"/>
                  <a:gd name="connsiteY0-2" fmla="*/ 1803 h 1312853"/>
                  <a:gd name="connsiteX1-3" fmla="*/ 648776 w 666025"/>
                  <a:gd name="connsiteY1-4" fmla="*/ 158461 h 1312853"/>
                  <a:gd name="connsiteX2-5" fmla="*/ 666025 w 666025"/>
                  <a:gd name="connsiteY2-6" fmla="*/ 133883 h 1312853"/>
                  <a:gd name="connsiteX3-7" fmla="*/ 666025 w 666025"/>
                  <a:gd name="connsiteY3-8" fmla="*/ 1307251 h 1312853"/>
                  <a:gd name="connsiteX4-9" fmla="*/ 657567 w 666025"/>
                  <a:gd name="connsiteY4-10" fmla="*/ 1312853 h 1312853"/>
                  <a:gd name="connsiteX5-11" fmla="*/ 417713 w 666025"/>
                  <a:gd name="connsiteY5-12" fmla="*/ 1803 h 1312853"/>
                  <a:gd name="connsiteX0-13" fmla="*/ 417713 w 666025"/>
                  <a:gd name="connsiteY0-14" fmla="*/ 1803 h 1312853"/>
                  <a:gd name="connsiteX1-15" fmla="*/ 648776 w 666025"/>
                  <a:gd name="connsiteY1-16" fmla="*/ 158461 h 1312853"/>
                  <a:gd name="connsiteX2-17" fmla="*/ 666025 w 666025"/>
                  <a:gd name="connsiteY2-18" fmla="*/ 1307251 h 1312853"/>
                  <a:gd name="connsiteX3-19" fmla="*/ 657567 w 666025"/>
                  <a:gd name="connsiteY3-20" fmla="*/ 1312853 h 1312853"/>
                  <a:gd name="connsiteX4-21" fmla="*/ 417713 w 666025"/>
                  <a:gd name="connsiteY4-22" fmla="*/ 1803 h 1312853"/>
                  <a:gd name="connsiteX0-23" fmla="*/ 417713 w 666361"/>
                  <a:gd name="connsiteY0-24" fmla="*/ 1803 h 1312853"/>
                  <a:gd name="connsiteX1-25" fmla="*/ 666361 w 666361"/>
                  <a:gd name="connsiteY1-26" fmla="*/ 167253 h 1312853"/>
                  <a:gd name="connsiteX2-27" fmla="*/ 666025 w 666361"/>
                  <a:gd name="connsiteY2-28" fmla="*/ 1307251 h 1312853"/>
                  <a:gd name="connsiteX3-29" fmla="*/ 657567 w 666361"/>
                  <a:gd name="connsiteY3-30" fmla="*/ 1312853 h 1312853"/>
                  <a:gd name="connsiteX4-31" fmla="*/ 417713 w 666361"/>
                  <a:gd name="connsiteY4-32" fmla="*/ 1803 h 13128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noAutofit/>
              </a:bodyPr>
              <a:lstStyle/>
              <a:p>
                <a:pPr eaLnBrk="1" fontAlgn="auto" hangingPunct="1"/>
                <a:endParaRPr lang="en-US" sz="1350" dirty="0">
                  <a:latin typeface="+mn-lt"/>
                  <a:sym typeface="+mn-ea"/>
                </a:endParaRPr>
              </a:p>
            </p:txBody>
          </p:sp>
          <p:sp>
            <p:nvSpPr>
              <p:cNvPr id="126" name="Freeform: Shape 125"/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-1" fmla="*/ 417713 w 666025"/>
                  <a:gd name="connsiteY0-2" fmla="*/ 1803 h 1312853"/>
                  <a:gd name="connsiteX1-3" fmla="*/ 648776 w 666025"/>
                  <a:gd name="connsiteY1-4" fmla="*/ 158461 h 1312853"/>
                  <a:gd name="connsiteX2-5" fmla="*/ 666025 w 666025"/>
                  <a:gd name="connsiteY2-6" fmla="*/ 133883 h 1312853"/>
                  <a:gd name="connsiteX3-7" fmla="*/ 666025 w 666025"/>
                  <a:gd name="connsiteY3-8" fmla="*/ 1307251 h 1312853"/>
                  <a:gd name="connsiteX4-9" fmla="*/ 657567 w 666025"/>
                  <a:gd name="connsiteY4-10" fmla="*/ 1312853 h 1312853"/>
                  <a:gd name="connsiteX5-11" fmla="*/ 417713 w 666025"/>
                  <a:gd name="connsiteY5-12" fmla="*/ 1803 h 1312853"/>
                  <a:gd name="connsiteX0-13" fmla="*/ 417713 w 666025"/>
                  <a:gd name="connsiteY0-14" fmla="*/ 1803 h 1312853"/>
                  <a:gd name="connsiteX1-15" fmla="*/ 648776 w 666025"/>
                  <a:gd name="connsiteY1-16" fmla="*/ 158461 h 1312853"/>
                  <a:gd name="connsiteX2-17" fmla="*/ 666025 w 666025"/>
                  <a:gd name="connsiteY2-18" fmla="*/ 1307251 h 1312853"/>
                  <a:gd name="connsiteX3-19" fmla="*/ 657567 w 666025"/>
                  <a:gd name="connsiteY3-20" fmla="*/ 1312853 h 1312853"/>
                  <a:gd name="connsiteX4-21" fmla="*/ 417713 w 666025"/>
                  <a:gd name="connsiteY4-22" fmla="*/ 1803 h 1312853"/>
                  <a:gd name="connsiteX0-23" fmla="*/ 417713 w 666361"/>
                  <a:gd name="connsiteY0-24" fmla="*/ 1803 h 1312853"/>
                  <a:gd name="connsiteX1-25" fmla="*/ 666361 w 666361"/>
                  <a:gd name="connsiteY1-26" fmla="*/ 167253 h 1312853"/>
                  <a:gd name="connsiteX2-27" fmla="*/ 666025 w 666361"/>
                  <a:gd name="connsiteY2-28" fmla="*/ 1307251 h 1312853"/>
                  <a:gd name="connsiteX3-29" fmla="*/ 657567 w 666361"/>
                  <a:gd name="connsiteY3-30" fmla="*/ 1312853 h 1312853"/>
                  <a:gd name="connsiteX4-31" fmla="*/ 417713 w 666361"/>
                  <a:gd name="connsiteY4-32" fmla="*/ 1803 h 13128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noAutofit/>
              </a:bodyPr>
              <a:lstStyle/>
              <a:p>
                <a:pPr eaLnBrk="1" fontAlgn="auto" hangingPunct="1"/>
                <a:endParaRPr lang="en-US" sz="1350">
                  <a:latin typeface="+mn-lt"/>
                  <a:sym typeface="+mn-ea"/>
                </a:endParaRPr>
              </a:p>
            </p:txBody>
          </p:sp>
          <p:sp>
            <p:nvSpPr>
              <p:cNvPr id="127" name="Freeform: Shape 126"/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-1" fmla="*/ 417713 w 666025"/>
                  <a:gd name="connsiteY0-2" fmla="*/ 1803 h 1312853"/>
                  <a:gd name="connsiteX1-3" fmla="*/ 648776 w 666025"/>
                  <a:gd name="connsiteY1-4" fmla="*/ 158461 h 1312853"/>
                  <a:gd name="connsiteX2-5" fmla="*/ 666025 w 666025"/>
                  <a:gd name="connsiteY2-6" fmla="*/ 133883 h 1312853"/>
                  <a:gd name="connsiteX3-7" fmla="*/ 666025 w 666025"/>
                  <a:gd name="connsiteY3-8" fmla="*/ 1307251 h 1312853"/>
                  <a:gd name="connsiteX4-9" fmla="*/ 657567 w 666025"/>
                  <a:gd name="connsiteY4-10" fmla="*/ 1312853 h 1312853"/>
                  <a:gd name="connsiteX5-11" fmla="*/ 417713 w 666025"/>
                  <a:gd name="connsiteY5-12" fmla="*/ 1803 h 1312853"/>
                  <a:gd name="connsiteX0-13" fmla="*/ 417713 w 666025"/>
                  <a:gd name="connsiteY0-14" fmla="*/ 1803 h 1312853"/>
                  <a:gd name="connsiteX1-15" fmla="*/ 648776 w 666025"/>
                  <a:gd name="connsiteY1-16" fmla="*/ 158461 h 1312853"/>
                  <a:gd name="connsiteX2-17" fmla="*/ 666025 w 666025"/>
                  <a:gd name="connsiteY2-18" fmla="*/ 1307251 h 1312853"/>
                  <a:gd name="connsiteX3-19" fmla="*/ 657567 w 666025"/>
                  <a:gd name="connsiteY3-20" fmla="*/ 1312853 h 1312853"/>
                  <a:gd name="connsiteX4-21" fmla="*/ 417713 w 666025"/>
                  <a:gd name="connsiteY4-22" fmla="*/ 1803 h 1312853"/>
                  <a:gd name="connsiteX0-23" fmla="*/ 417713 w 666361"/>
                  <a:gd name="connsiteY0-24" fmla="*/ 1803 h 1312853"/>
                  <a:gd name="connsiteX1-25" fmla="*/ 666361 w 666361"/>
                  <a:gd name="connsiteY1-26" fmla="*/ 167253 h 1312853"/>
                  <a:gd name="connsiteX2-27" fmla="*/ 666025 w 666361"/>
                  <a:gd name="connsiteY2-28" fmla="*/ 1307251 h 1312853"/>
                  <a:gd name="connsiteX3-29" fmla="*/ 657567 w 666361"/>
                  <a:gd name="connsiteY3-30" fmla="*/ 1312853 h 1312853"/>
                  <a:gd name="connsiteX4-31" fmla="*/ 417713 w 666361"/>
                  <a:gd name="connsiteY4-32" fmla="*/ 1803 h 13128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noAutofit/>
              </a:bodyPr>
              <a:lstStyle/>
              <a:p>
                <a:pPr eaLnBrk="1" fontAlgn="auto" hangingPunct="1"/>
                <a:endParaRPr lang="en-US" sz="1350" dirty="0">
                  <a:latin typeface="+mn-lt"/>
                  <a:sym typeface="+mn-ea"/>
                </a:endParaRPr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3932377" y="4966662"/>
              <a:ext cx="506449" cy="935795"/>
              <a:chOff x="12470968" y="4604322"/>
              <a:chExt cx="839142" cy="1550531"/>
            </a:xfrm>
          </p:grpSpPr>
          <p:grpSp>
            <p:nvGrpSpPr>
              <p:cNvPr id="96" name="Group 95"/>
              <p:cNvGrpSpPr/>
              <p:nvPr/>
            </p:nvGrpSpPr>
            <p:grpSpPr>
              <a:xfrm>
                <a:off x="12710801" y="4604322"/>
                <a:ext cx="471270" cy="1549314"/>
                <a:chOff x="2541356" y="1774680"/>
                <a:chExt cx="1106202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03" name="Freeform: Shape 102"/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-1" fmla="*/ 62916 w 3480752"/>
                    <a:gd name="connsiteY0-2" fmla="*/ 34213 h 1560620"/>
                    <a:gd name="connsiteX1-3" fmla="*/ 114391 w 3480752"/>
                    <a:gd name="connsiteY1-4" fmla="*/ 57191 h 1560620"/>
                    <a:gd name="connsiteX2-5" fmla="*/ 694512 w 3480752"/>
                    <a:gd name="connsiteY2-6" fmla="*/ 277806 h 1560620"/>
                    <a:gd name="connsiteX3-7" fmla="*/ 784810 w 3480752"/>
                    <a:gd name="connsiteY3-8" fmla="*/ 326909 h 1560620"/>
                    <a:gd name="connsiteX4-9" fmla="*/ 702687 w 3480752"/>
                    <a:gd name="connsiteY4-10" fmla="*/ 277806 h 1560620"/>
                    <a:gd name="connsiteX5-11" fmla="*/ 833420 w 3480752"/>
                    <a:gd name="connsiteY5-12" fmla="*/ 310489 h 1560620"/>
                    <a:gd name="connsiteX6-13" fmla="*/ 1241959 w 3480752"/>
                    <a:gd name="connsiteY6-14" fmla="*/ 343172 h 1560620"/>
                    <a:gd name="connsiteX7-15" fmla="*/ 3480752 w 3480752"/>
                    <a:gd name="connsiteY7-16" fmla="*/ 1560620 h 1560620"/>
                    <a:gd name="connsiteX8-17" fmla="*/ 3064038 w 3480752"/>
                    <a:gd name="connsiteY8-18" fmla="*/ 1527929 h 1560620"/>
                    <a:gd name="connsiteX9-19" fmla="*/ 3057133 w 3480752"/>
                    <a:gd name="connsiteY9-20" fmla="*/ 1524163 h 1560620"/>
                    <a:gd name="connsiteX10-21" fmla="*/ 2941481 w 3480752"/>
                    <a:gd name="connsiteY10-22" fmla="*/ 1495246 h 1560620"/>
                    <a:gd name="connsiteX11-23" fmla="*/ 2881754 w 3480752"/>
                    <a:gd name="connsiteY11-24" fmla="*/ 1462767 h 1560620"/>
                    <a:gd name="connsiteX12-25" fmla="*/ 2879802 w 3480752"/>
                    <a:gd name="connsiteY12-26" fmla="*/ 1466146 h 1560620"/>
                    <a:gd name="connsiteX13-27" fmla="*/ 2933314 w 3480752"/>
                    <a:gd name="connsiteY13-28" fmla="*/ 1495246 h 1560620"/>
                    <a:gd name="connsiteX14-29" fmla="*/ 2353185 w 3480752"/>
                    <a:gd name="connsiteY14-30" fmla="*/ 1274639 h 1560620"/>
                    <a:gd name="connsiteX15-31" fmla="*/ 2238794 w 3480752"/>
                    <a:gd name="connsiteY15-32" fmla="*/ 1217440 h 1560620"/>
                    <a:gd name="connsiteX16-33" fmla="*/ 62916 w 3480752"/>
                    <a:gd name="connsiteY16-34" fmla="*/ 34213 h 1560620"/>
                    <a:gd name="connsiteX17-35" fmla="*/ 0 w 3480752"/>
                    <a:gd name="connsiteY17-36" fmla="*/ 0 h 1560620"/>
                    <a:gd name="connsiteX18-37" fmla="*/ 62916 w 3480752"/>
                    <a:gd name="connsiteY18-38" fmla="*/ 34213 h 1560620"/>
                    <a:gd name="connsiteX19-39" fmla="*/ 57199 w 3480752"/>
                    <a:gd name="connsiteY19-40" fmla="*/ 31661 h 1560620"/>
                    <a:gd name="connsiteX20-41" fmla="*/ 0 w 3480752"/>
                    <a:gd name="connsiteY20-42" fmla="*/ 0 h 1560620"/>
                    <a:gd name="connsiteX0-43" fmla="*/ 62916 w 3480752"/>
                    <a:gd name="connsiteY0-44" fmla="*/ 34213 h 1560620"/>
                    <a:gd name="connsiteX1-45" fmla="*/ 114391 w 3480752"/>
                    <a:gd name="connsiteY1-46" fmla="*/ 57191 h 1560620"/>
                    <a:gd name="connsiteX2-47" fmla="*/ 694512 w 3480752"/>
                    <a:gd name="connsiteY2-48" fmla="*/ 277806 h 1560620"/>
                    <a:gd name="connsiteX3-49" fmla="*/ 702687 w 3480752"/>
                    <a:gd name="connsiteY3-50" fmla="*/ 277806 h 1560620"/>
                    <a:gd name="connsiteX4-51" fmla="*/ 833420 w 3480752"/>
                    <a:gd name="connsiteY4-52" fmla="*/ 310489 h 1560620"/>
                    <a:gd name="connsiteX5-53" fmla="*/ 1241959 w 3480752"/>
                    <a:gd name="connsiteY5-54" fmla="*/ 343172 h 1560620"/>
                    <a:gd name="connsiteX6-55" fmla="*/ 3480752 w 3480752"/>
                    <a:gd name="connsiteY6-56" fmla="*/ 1560620 h 1560620"/>
                    <a:gd name="connsiteX7-57" fmla="*/ 3064038 w 3480752"/>
                    <a:gd name="connsiteY7-58" fmla="*/ 1527929 h 1560620"/>
                    <a:gd name="connsiteX8-59" fmla="*/ 3057133 w 3480752"/>
                    <a:gd name="connsiteY8-60" fmla="*/ 1524163 h 1560620"/>
                    <a:gd name="connsiteX9-61" fmla="*/ 2941481 w 3480752"/>
                    <a:gd name="connsiteY9-62" fmla="*/ 1495246 h 1560620"/>
                    <a:gd name="connsiteX10-63" fmla="*/ 2881754 w 3480752"/>
                    <a:gd name="connsiteY10-64" fmla="*/ 1462767 h 1560620"/>
                    <a:gd name="connsiteX11-65" fmla="*/ 2879802 w 3480752"/>
                    <a:gd name="connsiteY11-66" fmla="*/ 1466146 h 1560620"/>
                    <a:gd name="connsiteX12-67" fmla="*/ 2933314 w 3480752"/>
                    <a:gd name="connsiteY12-68" fmla="*/ 1495246 h 1560620"/>
                    <a:gd name="connsiteX13-69" fmla="*/ 2353185 w 3480752"/>
                    <a:gd name="connsiteY13-70" fmla="*/ 1274639 h 1560620"/>
                    <a:gd name="connsiteX14-71" fmla="*/ 2238794 w 3480752"/>
                    <a:gd name="connsiteY14-72" fmla="*/ 1217440 h 1560620"/>
                    <a:gd name="connsiteX15-73" fmla="*/ 62916 w 3480752"/>
                    <a:gd name="connsiteY15-74" fmla="*/ 34213 h 1560620"/>
                    <a:gd name="connsiteX16-75" fmla="*/ 0 w 3480752"/>
                    <a:gd name="connsiteY16-76" fmla="*/ 0 h 1560620"/>
                    <a:gd name="connsiteX17-77" fmla="*/ 62916 w 3480752"/>
                    <a:gd name="connsiteY17-78" fmla="*/ 34213 h 1560620"/>
                    <a:gd name="connsiteX18-79" fmla="*/ 57199 w 3480752"/>
                    <a:gd name="connsiteY18-80" fmla="*/ 31661 h 1560620"/>
                    <a:gd name="connsiteX19-81" fmla="*/ 0 w 3480752"/>
                    <a:gd name="connsiteY19-82" fmla="*/ 0 h 1560620"/>
                    <a:gd name="connsiteX0-83" fmla="*/ 62916 w 3480752"/>
                    <a:gd name="connsiteY0-84" fmla="*/ 34213 h 1560620"/>
                    <a:gd name="connsiteX1-85" fmla="*/ 114391 w 3480752"/>
                    <a:gd name="connsiteY1-86" fmla="*/ 57191 h 1560620"/>
                    <a:gd name="connsiteX2-87" fmla="*/ 694512 w 3480752"/>
                    <a:gd name="connsiteY2-88" fmla="*/ 277806 h 1560620"/>
                    <a:gd name="connsiteX3-89" fmla="*/ 702687 w 3480752"/>
                    <a:gd name="connsiteY3-90" fmla="*/ 277806 h 1560620"/>
                    <a:gd name="connsiteX4-91" fmla="*/ 833420 w 3480752"/>
                    <a:gd name="connsiteY4-92" fmla="*/ 310489 h 1560620"/>
                    <a:gd name="connsiteX5-93" fmla="*/ 1241959 w 3480752"/>
                    <a:gd name="connsiteY5-94" fmla="*/ 343172 h 1560620"/>
                    <a:gd name="connsiteX6-95" fmla="*/ 3480752 w 3480752"/>
                    <a:gd name="connsiteY6-96" fmla="*/ 1560620 h 1560620"/>
                    <a:gd name="connsiteX7-97" fmla="*/ 3064038 w 3480752"/>
                    <a:gd name="connsiteY7-98" fmla="*/ 1527929 h 1560620"/>
                    <a:gd name="connsiteX8-99" fmla="*/ 3057133 w 3480752"/>
                    <a:gd name="connsiteY8-100" fmla="*/ 1524163 h 1560620"/>
                    <a:gd name="connsiteX9-101" fmla="*/ 2941481 w 3480752"/>
                    <a:gd name="connsiteY9-102" fmla="*/ 1495246 h 1560620"/>
                    <a:gd name="connsiteX10-103" fmla="*/ 2881754 w 3480752"/>
                    <a:gd name="connsiteY10-104" fmla="*/ 1462767 h 1560620"/>
                    <a:gd name="connsiteX11-105" fmla="*/ 2933314 w 3480752"/>
                    <a:gd name="connsiteY11-106" fmla="*/ 1495246 h 1560620"/>
                    <a:gd name="connsiteX12-107" fmla="*/ 2353185 w 3480752"/>
                    <a:gd name="connsiteY12-108" fmla="*/ 1274639 h 1560620"/>
                    <a:gd name="connsiteX13-109" fmla="*/ 2238794 w 3480752"/>
                    <a:gd name="connsiteY13-110" fmla="*/ 1217440 h 1560620"/>
                    <a:gd name="connsiteX14-111" fmla="*/ 62916 w 3480752"/>
                    <a:gd name="connsiteY14-112" fmla="*/ 34213 h 1560620"/>
                    <a:gd name="connsiteX15-113" fmla="*/ 0 w 3480752"/>
                    <a:gd name="connsiteY15-114" fmla="*/ 0 h 1560620"/>
                    <a:gd name="connsiteX16-115" fmla="*/ 62916 w 3480752"/>
                    <a:gd name="connsiteY16-116" fmla="*/ 34213 h 1560620"/>
                    <a:gd name="connsiteX17-117" fmla="*/ 57199 w 3480752"/>
                    <a:gd name="connsiteY17-118" fmla="*/ 31661 h 1560620"/>
                    <a:gd name="connsiteX18-119" fmla="*/ 0 w 3480752"/>
                    <a:gd name="connsiteY18-120" fmla="*/ 0 h 1560620"/>
                    <a:gd name="connsiteX0-121" fmla="*/ 62916 w 3480752"/>
                    <a:gd name="connsiteY0-122" fmla="*/ 34213 h 1560620"/>
                    <a:gd name="connsiteX1-123" fmla="*/ 114391 w 3480752"/>
                    <a:gd name="connsiteY1-124" fmla="*/ 57191 h 1560620"/>
                    <a:gd name="connsiteX2-125" fmla="*/ 694512 w 3480752"/>
                    <a:gd name="connsiteY2-126" fmla="*/ 277806 h 1560620"/>
                    <a:gd name="connsiteX3-127" fmla="*/ 702687 w 3480752"/>
                    <a:gd name="connsiteY3-128" fmla="*/ 277806 h 1560620"/>
                    <a:gd name="connsiteX4-129" fmla="*/ 833420 w 3480752"/>
                    <a:gd name="connsiteY4-130" fmla="*/ 310489 h 1560620"/>
                    <a:gd name="connsiteX5-131" fmla="*/ 1241959 w 3480752"/>
                    <a:gd name="connsiteY5-132" fmla="*/ 343172 h 1560620"/>
                    <a:gd name="connsiteX6-133" fmla="*/ 3480752 w 3480752"/>
                    <a:gd name="connsiteY6-134" fmla="*/ 1560620 h 1560620"/>
                    <a:gd name="connsiteX7-135" fmla="*/ 3064038 w 3480752"/>
                    <a:gd name="connsiteY7-136" fmla="*/ 1527929 h 1560620"/>
                    <a:gd name="connsiteX8-137" fmla="*/ 3057133 w 3480752"/>
                    <a:gd name="connsiteY8-138" fmla="*/ 1524163 h 1560620"/>
                    <a:gd name="connsiteX9-139" fmla="*/ 2941481 w 3480752"/>
                    <a:gd name="connsiteY9-140" fmla="*/ 1495246 h 1560620"/>
                    <a:gd name="connsiteX10-141" fmla="*/ 2933314 w 3480752"/>
                    <a:gd name="connsiteY10-142" fmla="*/ 1495246 h 1560620"/>
                    <a:gd name="connsiteX11-143" fmla="*/ 2353185 w 3480752"/>
                    <a:gd name="connsiteY11-144" fmla="*/ 1274639 h 1560620"/>
                    <a:gd name="connsiteX12-145" fmla="*/ 2238794 w 3480752"/>
                    <a:gd name="connsiteY12-146" fmla="*/ 1217440 h 1560620"/>
                    <a:gd name="connsiteX13-147" fmla="*/ 62916 w 3480752"/>
                    <a:gd name="connsiteY13-148" fmla="*/ 34213 h 1560620"/>
                    <a:gd name="connsiteX14-149" fmla="*/ 0 w 3480752"/>
                    <a:gd name="connsiteY14-150" fmla="*/ 0 h 1560620"/>
                    <a:gd name="connsiteX15-151" fmla="*/ 62916 w 3480752"/>
                    <a:gd name="connsiteY15-152" fmla="*/ 34213 h 1560620"/>
                    <a:gd name="connsiteX16-153" fmla="*/ 57199 w 3480752"/>
                    <a:gd name="connsiteY16-154" fmla="*/ 31661 h 1560620"/>
                    <a:gd name="connsiteX17-155" fmla="*/ 0 w 3480752"/>
                    <a:gd name="connsiteY17-156" fmla="*/ 0 h 156062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04" name="Freeform: Shape 103"/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05" name="Freeform: Shape 104"/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06" name="Freeform: Shape 105"/>
                <p:cNvSpPr/>
                <p:nvPr/>
              </p:nvSpPr>
              <p:spPr>
                <a:xfrm>
                  <a:off x="2987522" y="3640652"/>
                  <a:ext cx="660036" cy="1102854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-1" fmla="*/ 359092 w 661035"/>
                    <a:gd name="connsiteY0-2" fmla="*/ 597218 h 1099185"/>
                    <a:gd name="connsiteX1-3" fmla="*/ 620078 w 661035"/>
                    <a:gd name="connsiteY1-4" fmla="*/ 739140 h 1099185"/>
                    <a:gd name="connsiteX2-5" fmla="*/ 584835 w 661035"/>
                    <a:gd name="connsiteY2-6" fmla="*/ 818198 h 1099185"/>
                    <a:gd name="connsiteX3-7" fmla="*/ 584836 w 661035"/>
                    <a:gd name="connsiteY3-8" fmla="*/ 818198 h 1099185"/>
                    <a:gd name="connsiteX4-9" fmla="*/ 545783 w 661035"/>
                    <a:gd name="connsiteY4-10" fmla="*/ 882015 h 1099185"/>
                    <a:gd name="connsiteX5-11" fmla="*/ 538930 w 661035"/>
                    <a:gd name="connsiteY5-12" fmla="*/ 891439 h 1099185"/>
                    <a:gd name="connsiteX6-13" fmla="*/ 539116 w 661035"/>
                    <a:gd name="connsiteY6-14" fmla="*/ 891540 h 1099185"/>
                    <a:gd name="connsiteX7-15" fmla="*/ 500063 w 661035"/>
                    <a:gd name="connsiteY7-16" fmla="*/ 940118 h 1099185"/>
                    <a:gd name="connsiteX8-17" fmla="*/ 452605 w 661035"/>
                    <a:gd name="connsiteY8-18" fmla="*/ 914311 h 1099185"/>
                    <a:gd name="connsiteX9-19" fmla="*/ 451949 w 661035"/>
                    <a:gd name="connsiteY9-20" fmla="*/ 914906 h 1099185"/>
                    <a:gd name="connsiteX10-21" fmla="*/ 500063 w 661035"/>
                    <a:gd name="connsiteY10-22" fmla="*/ 941070 h 1099185"/>
                    <a:gd name="connsiteX11-23" fmla="*/ 451485 w 661035"/>
                    <a:gd name="connsiteY11-24" fmla="*/ 989648 h 1099185"/>
                    <a:gd name="connsiteX12-25" fmla="*/ 396629 w 661035"/>
                    <a:gd name="connsiteY12-26" fmla="*/ 1033155 h 1099185"/>
                    <a:gd name="connsiteX13-27" fmla="*/ 397193 w 661035"/>
                    <a:gd name="connsiteY13-28" fmla="*/ 1033462 h 1099185"/>
                    <a:gd name="connsiteX14-29" fmla="*/ 320041 w 661035"/>
                    <a:gd name="connsiteY14-30" fmla="*/ 1076325 h 1099185"/>
                    <a:gd name="connsiteX15-31" fmla="*/ 291343 w 661035"/>
                    <a:gd name="connsiteY15-32" fmla="*/ 1060767 h 1099185"/>
                    <a:gd name="connsiteX16-33" fmla="*/ 290403 w 661035"/>
                    <a:gd name="connsiteY16-34" fmla="*/ 1061621 h 1099185"/>
                    <a:gd name="connsiteX17-35" fmla="*/ 319088 w 661035"/>
                    <a:gd name="connsiteY17-36" fmla="*/ 1077277 h 1099185"/>
                    <a:gd name="connsiteX18-37" fmla="*/ 260985 w 661035"/>
                    <a:gd name="connsiteY18-38" fmla="*/ 1099185 h 1099185"/>
                    <a:gd name="connsiteX19-39" fmla="*/ 0 w 661035"/>
                    <a:gd name="connsiteY19-40" fmla="*/ 957262 h 1099185"/>
                    <a:gd name="connsiteX20-41" fmla="*/ 59055 w 661035"/>
                    <a:gd name="connsiteY20-42" fmla="*/ 935355 h 1099185"/>
                    <a:gd name="connsiteX21-43" fmla="*/ 284314 w 661035"/>
                    <a:gd name="connsiteY21-44" fmla="*/ 1058298 h 1099185"/>
                    <a:gd name="connsiteX22-45" fmla="*/ 284516 w 661035"/>
                    <a:gd name="connsiteY22-46" fmla="*/ 1057066 h 1099185"/>
                    <a:gd name="connsiteX23-47" fmla="*/ 60008 w 661035"/>
                    <a:gd name="connsiteY23-48" fmla="*/ 935355 h 1099185"/>
                    <a:gd name="connsiteX24-49" fmla="*/ 135745 w 661035"/>
                    <a:gd name="connsiteY24-50" fmla="*/ 891807 h 1099185"/>
                    <a:gd name="connsiteX25-51" fmla="*/ 135255 w 661035"/>
                    <a:gd name="connsiteY25-52" fmla="*/ 891540 h 1099185"/>
                    <a:gd name="connsiteX26-53" fmla="*/ 190500 w 661035"/>
                    <a:gd name="connsiteY26-54" fmla="*/ 847725 h 1099185"/>
                    <a:gd name="connsiteX27-55" fmla="*/ 239078 w 661035"/>
                    <a:gd name="connsiteY27-56" fmla="*/ 799148 h 1099185"/>
                    <a:gd name="connsiteX28-57" fmla="*/ 319738 w 661035"/>
                    <a:gd name="connsiteY28-58" fmla="*/ 843010 h 1099185"/>
                    <a:gd name="connsiteX29-59" fmla="*/ 239078 w 661035"/>
                    <a:gd name="connsiteY29-60" fmla="*/ 798196 h 1099185"/>
                    <a:gd name="connsiteX30-61" fmla="*/ 277307 w 661035"/>
                    <a:gd name="connsiteY30-62" fmla="*/ 750642 h 1099185"/>
                    <a:gd name="connsiteX31-63" fmla="*/ 277178 w 661035"/>
                    <a:gd name="connsiteY31-64" fmla="*/ 750571 h 1099185"/>
                    <a:gd name="connsiteX32-65" fmla="*/ 284798 w 661035"/>
                    <a:gd name="connsiteY32-66" fmla="*/ 740093 h 1099185"/>
                    <a:gd name="connsiteX33-67" fmla="*/ 323850 w 661035"/>
                    <a:gd name="connsiteY33-68" fmla="*/ 676275 h 1099185"/>
                    <a:gd name="connsiteX34-69" fmla="*/ 359092 w 661035"/>
                    <a:gd name="connsiteY34-70" fmla="*/ 597218 h 1099185"/>
                    <a:gd name="connsiteX35-71" fmla="*/ 220980 w 661035"/>
                    <a:gd name="connsiteY35-72" fmla="*/ 0 h 1099185"/>
                    <a:gd name="connsiteX36-73" fmla="*/ 481965 w 661035"/>
                    <a:gd name="connsiteY36-74" fmla="*/ 141922 h 1099185"/>
                    <a:gd name="connsiteX37-75" fmla="*/ 575310 w 661035"/>
                    <a:gd name="connsiteY37-76" fmla="*/ 214313 h 1099185"/>
                    <a:gd name="connsiteX38-77" fmla="*/ 661035 w 661035"/>
                    <a:gd name="connsiteY38-78" fmla="*/ 504825 h 1099185"/>
                    <a:gd name="connsiteX39-79" fmla="*/ 621030 w 661035"/>
                    <a:gd name="connsiteY39-80" fmla="*/ 739140 h 1099185"/>
                    <a:gd name="connsiteX40-81" fmla="*/ 360045 w 661035"/>
                    <a:gd name="connsiteY40-82" fmla="*/ 597218 h 1099185"/>
                    <a:gd name="connsiteX41-83" fmla="*/ 400050 w 661035"/>
                    <a:gd name="connsiteY41-84" fmla="*/ 362902 h 1099185"/>
                    <a:gd name="connsiteX42-85" fmla="*/ 314325 w 661035"/>
                    <a:gd name="connsiteY42-86" fmla="*/ 72390 h 1099185"/>
                    <a:gd name="connsiteX43-87" fmla="*/ 220980 w 661035"/>
                    <a:gd name="connsiteY43-88" fmla="*/ 0 h 1099185"/>
                    <a:gd name="connsiteX0-89" fmla="*/ 359092 w 661035"/>
                    <a:gd name="connsiteY0-90" fmla="*/ 597218 h 1099185"/>
                    <a:gd name="connsiteX1-91" fmla="*/ 620078 w 661035"/>
                    <a:gd name="connsiteY1-92" fmla="*/ 739140 h 1099185"/>
                    <a:gd name="connsiteX2-93" fmla="*/ 584835 w 661035"/>
                    <a:gd name="connsiteY2-94" fmla="*/ 818198 h 1099185"/>
                    <a:gd name="connsiteX3-95" fmla="*/ 584836 w 661035"/>
                    <a:gd name="connsiteY3-96" fmla="*/ 818198 h 1099185"/>
                    <a:gd name="connsiteX4-97" fmla="*/ 545783 w 661035"/>
                    <a:gd name="connsiteY4-98" fmla="*/ 882015 h 1099185"/>
                    <a:gd name="connsiteX5-99" fmla="*/ 538930 w 661035"/>
                    <a:gd name="connsiteY5-100" fmla="*/ 891439 h 1099185"/>
                    <a:gd name="connsiteX6-101" fmla="*/ 539116 w 661035"/>
                    <a:gd name="connsiteY6-102" fmla="*/ 891540 h 1099185"/>
                    <a:gd name="connsiteX7-103" fmla="*/ 500063 w 661035"/>
                    <a:gd name="connsiteY7-104" fmla="*/ 940118 h 1099185"/>
                    <a:gd name="connsiteX8-105" fmla="*/ 452605 w 661035"/>
                    <a:gd name="connsiteY8-106" fmla="*/ 914311 h 1099185"/>
                    <a:gd name="connsiteX9-107" fmla="*/ 500063 w 661035"/>
                    <a:gd name="connsiteY9-108" fmla="*/ 941070 h 1099185"/>
                    <a:gd name="connsiteX10-109" fmla="*/ 451485 w 661035"/>
                    <a:gd name="connsiteY10-110" fmla="*/ 989648 h 1099185"/>
                    <a:gd name="connsiteX11-111" fmla="*/ 396629 w 661035"/>
                    <a:gd name="connsiteY11-112" fmla="*/ 1033155 h 1099185"/>
                    <a:gd name="connsiteX12-113" fmla="*/ 397193 w 661035"/>
                    <a:gd name="connsiteY12-114" fmla="*/ 1033462 h 1099185"/>
                    <a:gd name="connsiteX13-115" fmla="*/ 320041 w 661035"/>
                    <a:gd name="connsiteY13-116" fmla="*/ 1076325 h 1099185"/>
                    <a:gd name="connsiteX14-117" fmla="*/ 291343 w 661035"/>
                    <a:gd name="connsiteY14-118" fmla="*/ 1060767 h 1099185"/>
                    <a:gd name="connsiteX15-119" fmla="*/ 290403 w 661035"/>
                    <a:gd name="connsiteY15-120" fmla="*/ 1061621 h 1099185"/>
                    <a:gd name="connsiteX16-121" fmla="*/ 319088 w 661035"/>
                    <a:gd name="connsiteY16-122" fmla="*/ 1077277 h 1099185"/>
                    <a:gd name="connsiteX17-123" fmla="*/ 260985 w 661035"/>
                    <a:gd name="connsiteY17-124" fmla="*/ 1099185 h 1099185"/>
                    <a:gd name="connsiteX18-125" fmla="*/ 0 w 661035"/>
                    <a:gd name="connsiteY18-126" fmla="*/ 957262 h 1099185"/>
                    <a:gd name="connsiteX19-127" fmla="*/ 59055 w 661035"/>
                    <a:gd name="connsiteY19-128" fmla="*/ 935355 h 1099185"/>
                    <a:gd name="connsiteX20-129" fmla="*/ 284314 w 661035"/>
                    <a:gd name="connsiteY20-130" fmla="*/ 1058298 h 1099185"/>
                    <a:gd name="connsiteX21-131" fmla="*/ 284516 w 661035"/>
                    <a:gd name="connsiteY21-132" fmla="*/ 1057066 h 1099185"/>
                    <a:gd name="connsiteX22-133" fmla="*/ 60008 w 661035"/>
                    <a:gd name="connsiteY22-134" fmla="*/ 935355 h 1099185"/>
                    <a:gd name="connsiteX23-135" fmla="*/ 135745 w 661035"/>
                    <a:gd name="connsiteY23-136" fmla="*/ 891807 h 1099185"/>
                    <a:gd name="connsiteX24-137" fmla="*/ 135255 w 661035"/>
                    <a:gd name="connsiteY24-138" fmla="*/ 891540 h 1099185"/>
                    <a:gd name="connsiteX25-139" fmla="*/ 190500 w 661035"/>
                    <a:gd name="connsiteY25-140" fmla="*/ 847725 h 1099185"/>
                    <a:gd name="connsiteX26-141" fmla="*/ 239078 w 661035"/>
                    <a:gd name="connsiteY26-142" fmla="*/ 799148 h 1099185"/>
                    <a:gd name="connsiteX27-143" fmla="*/ 319738 w 661035"/>
                    <a:gd name="connsiteY27-144" fmla="*/ 843010 h 1099185"/>
                    <a:gd name="connsiteX28-145" fmla="*/ 239078 w 661035"/>
                    <a:gd name="connsiteY28-146" fmla="*/ 798196 h 1099185"/>
                    <a:gd name="connsiteX29-147" fmla="*/ 277307 w 661035"/>
                    <a:gd name="connsiteY29-148" fmla="*/ 750642 h 1099185"/>
                    <a:gd name="connsiteX30-149" fmla="*/ 277178 w 661035"/>
                    <a:gd name="connsiteY30-150" fmla="*/ 750571 h 1099185"/>
                    <a:gd name="connsiteX31-151" fmla="*/ 284798 w 661035"/>
                    <a:gd name="connsiteY31-152" fmla="*/ 740093 h 1099185"/>
                    <a:gd name="connsiteX32-153" fmla="*/ 323850 w 661035"/>
                    <a:gd name="connsiteY32-154" fmla="*/ 676275 h 1099185"/>
                    <a:gd name="connsiteX33-155" fmla="*/ 359092 w 661035"/>
                    <a:gd name="connsiteY33-156" fmla="*/ 597218 h 1099185"/>
                    <a:gd name="connsiteX34-157" fmla="*/ 220980 w 661035"/>
                    <a:gd name="connsiteY34-158" fmla="*/ 0 h 1099185"/>
                    <a:gd name="connsiteX35-159" fmla="*/ 481965 w 661035"/>
                    <a:gd name="connsiteY35-160" fmla="*/ 141922 h 1099185"/>
                    <a:gd name="connsiteX36-161" fmla="*/ 575310 w 661035"/>
                    <a:gd name="connsiteY36-162" fmla="*/ 214313 h 1099185"/>
                    <a:gd name="connsiteX37-163" fmla="*/ 661035 w 661035"/>
                    <a:gd name="connsiteY37-164" fmla="*/ 504825 h 1099185"/>
                    <a:gd name="connsiteX38-165" fmla="*/ 621030 w 661035"/>
                    <a:gd name="connsiteY38-166" fmla="*/ 739140 h 1099185"/>
                    <a:gd name="connsiteX39-167" fmla="*/ 360045 w 661035"/>
                    <a:gd name="connsiteY39-168" fmla="*/ 597218 h 1099185"/>
                    <a:gd name="connsiteX40-169" fmla="*/ 400050 w 661035"/>
                    <a:gd name="connsiteY40-170" fmla="*/ 362902 h 1099185"/>
                    <a:gd name="connsiteX41-171" fmla="*/ 314325 w 661035"/>
                    <a:gd name="connsiteY41-172" fmla="*/ 72390 h 1099185"/>
                    <a:gd name="connsiteX42-173" fmla="*/ 220980 w 661035"/>
                    <a:gd name="connsiteY42-174" fmla="*/ 0 h 1099185"/>
                    <a:gd name="connsiteX0-175" fmla="*/ 359092 w 661035"/>
                    <a:gd name="connsiteY0-176" fmla="*/ 597218 h 1099185"/>
                    <a:gd name="connsiteX1-177" fmla="*/ 620078 w 661035"/>
                    <a:gd name="connsiteY1-178" fmla="*/ 739140 h 1099185"/>
                    <a:gd name="connsiteX2-179" fmla="*/ 584835 w 661035"/>
                    <a:gd name="connsiteY2-180" fmla="*/ 818198 h 1099185"/>
                    <a:gd name="connsiteX3-181" fmla="*/ 584836 w 661035"/>
                    <a:gd name="connsiteY3-182" fmla="*/ 818198 h 1099185"/>
                    <a:gd name="connsiteX4-183" fmla="*/ 545783 w 661035"/>
                    <a:gd name="connsiteY4-184" fmla="*/ 882015 h 1099185"/>
                    <a:gd name="connsiteX5-185" fmla="*/ 538930 w 661035"/>
                    <a:gd name="connsiteY5-186" fmla="*/ 891439 h 1099185"/>
                    <a:gd name="connsiteX6-187" fmla="*/ 539116 w 661035"/>
                    <a:gd name="connsiteY6-188" fmla="*/ 891540 h 1099185"/>
                    <a:gd name="connsiteX7-189" fmla="*/ 500063 w 661035"/>
                    <a:gd name="connsiteY7-190" fmla="*/ 940118 h 1099185"/>
                    <a:gd name="connsiteX8-191" fmla="*/ 500063 w 661035"/>
                    <a:gd name="connsiteY8-192" fmla="*/ 941070 h 1099185"/>
                    <a:gd name="connsiteX9-193" fmla="*/ 451485 w 661035"/>
                    <a:gd name="connsiteY9-194" fmla="*/ 989648 h 1099185"/>
                    <a:gd name="connsiteX10-195" fmla="*/ 396629 w 661035"/>
                    <a:gd name="connsiteY10-196" fmla="*/ 1033155 h 1099185"/>
                    <a:gd name="connsiteX11-197" fmla="*/ 397193 w 661035"/>
                    <a:gd name="connsiteY11-198" fmla="*/ 1033462 h 1099185"/>
                    <a:gd name="connsiteX12-199" fmla="*/ 320041 w 661035"/>
                    <a:gd name="connsiteY12-200" fmla="*/ 1076325 h 1099185"/>
                    <a:gd name="connsiteX13-201" fmla="*/ 291343 w 661035"/>
                    <a:gd name="connsiteY13-202" fmla="*/ 1060767 h 1099185"/>
                    <a:gd name="connsiteX14-203" fmla="*/ 290403 w 661035"/>
                    <a:gd name="connsiteY14-204" fmla="*/ 1061621 h 1099185"/>
                    <a:gd name="connsiteX15-205" fmla="*/ 319088 w 661035"/>
                    <a:gd name="connsiteY15-206" fmla="*/ 1077277 h 1099185"/>
                    <a:gd name="connsiteX16-207" fmla="*/ 260985 w 661035"/>
                    <a:gd name="connsiteY16-208" fmla="*/ 1099185 h 1099185"/>
                    <a:gd name="connsiteX17-209" fmla="*/ 0 w 661035"/>
                    <a:gd name="connsiteY17-210" fmla="*/ 957262 h 1099185"/>
                    <a:gd name="connsiteX18-211" fmla="*/ 59055 w 661035"/>
                    <a:gd name="connsiteY18-212" fmla="*/ 935355 h 1099185"/>
                    <a:gd name="connsiteX19-213" fmla="*/ 284314 w 661035"/>
                    <a:gd name="connsiteY19-214" fmla="*/ 1058298 h 1099185"/>
                    <a:gd name="connsiteX20-215" fmla="*/ 284516 w 661035"/>
                    <a:gd name="connsiteY20-216" fmla="*/ 1057066 h 1099185"/>
                    <a:gd name="connsiteX21-217" fmla="*/ 60008 w 661035"/>
                    <a:gd name="connsiteY21-218" fmla="*/ 935355 h 1099185"/>
                    <a:gd name="connsiteX22-219" fmla="*/ 135745 w 661035"/>
                    <a:gd name="connsiteY22-220" fmla="*/ 891807 h 1099185"/>
                    <a:gd name="connsiteX23-221" fmla="*/ 135255 w 661035"/>
                    <a:gd name="connsiteY23-222" fmla="*/ 891540 h 1099185"/>
                    <a:gd name="connsiteX24-223" fmla="*/ 190500 w 661035"/>
                    <a:gd name="connsiteY24-224" fmla="*/ 847725 h 1099185"/>
                    <a:gd name="connsiteX25-225" fmla="*/ 239078 w 661035"/>
                    <a:gd name="connsiteY25-226" fmla="*/ 799148 h 1099185"/>
                    <a:gd name="connsiteX26-227" fmla="*/ 319738 w 661035"/>
                    <a:gd name="connsiteY26-228" fmla="*/ 843010 h 1099185"/>
                    <a:gd name="connsiteX27-229" fmla="*/ 239078 w 661035"/>
                    <a:gd name="connsiteY27-230" fmla="*/ 798196 h 1099185"/>
                    <a:gd name="connsiteX28-231" fmla="*/ 277307 w 661035"/>
                    <a:gd name="connsiteY28-232" fmla="*/ 750642 h 1099185"/>
                    <a:gd name="connsiteX29-233" fmla="*/ 277178 w 661035"/>
                    <a:gd name="connsiteY29-234" fmla="*/ 750571 h 1099185"/>
                    <a:gd name="connsiteX30-235" fmla="*/ 284798 w 661035"/>
                    <a:gd name="connsiteY30-236" fmla="*/ 740093 h 1099185"/>
                    <a:gd name="connsiteX31-237" fmla="*/ 323850 w 661035"/>
                    <a:gd name="connsiteY31-238" fmla="*/ 676275 h 1099185"/>
                    <a:gd name="connsiteX32-239" fmla="*/ 359092 w 661035"/>
                    <a:gd name="connsiteY32-240" fmla="*/ 597218 h 1099185"/>
                    <a:gd name="connsiteX33-241" fmla="*/ 220980 w 661035"/>
                    <a:gd name="connsiteY33-242" fmla="*/ 0 h 1099185"/>
                    <a:gd name="connsiteX34-243" fmla="*/ 481965 w 661035"/>
                    <a:gd name="connsiteY34-244" fmla="*/ 141922 h 1099185"/>
                    <a:gd name="connsiteX35-245" fmla="*/ 575310 w 661035"/>
                    <a:gd name="connsiteY35-246" fmla="*/ 214313 h 1099185"/>
                    <a:gd name="connsiteX36-247" fmla="*/ 661035 w 661035"/>
                    <a:gd name="connsiteY36-248" fmla="*/ 504825 h 1099185"/>
                    <a:gd name="connsiteX37-249" fmla="*/ 621030 w 661035"/>
                    <a:gd name="connsiteY37-250" fmla="*/ 739140 h 1099185"/>
                    <a:gd name="connsiteX38-251" fmla="*/ 360045 w 661035"/>
                    <a:gd name="connsiteY38-252" fmla="*/ 597218 h 1099185"/>
                    <a:gd name="connsiteX39-253" fmla="*/ 400050 w 661035"/>
                    <a:gd name="connsiteY39-254" fmla="*/ 362902 h 1099185"/>
                    <a:gd name="connsiteX40-255" fmla="*/ 314325 w 661035"/>
                    <a:gd name="connsiteY40-256" fmla="*/ 72390 h 1099185"/>
                    <a:gd name="connsiteX41-257" fmla="*/ 220980 w 661035"/>
                    <a:gd name="connsiteY41-258" fmla="*/ 0 h 1099185"/>
                    <a:gd name="connsiteX0-259" fmla="*/ 359092 w 661035"/>
                    <a:gd name="connsiteY0-260" fmla="*/ 597218 h 1099185"/>
                    <a:gd name="connsiteX1-261" fmla="*/ 620078 w 661035"/>
                    <a:gd name="connsiteY1-262" fmla="*/ 739140 h 1099185"/>
                    <a:gd name="connsiteX2-263" fmla="*/ 584835 w 661035"/>
                    <a:gd name="connsiteY2-264" fmla="*/ 818198 h 1099185"/>
                    <a:gd name="connsiteX3-265" fmla="*/ 584836 w 661035"/>
                    <a:gd name="connsiteY3-266" fmla="*/ 818198 h 1099185"/>
                    <a:gd name="connsiteX4-267" fmla="*/ 545783 w 661035"/>
                    <a:gd name="connsiteY4-268" fmla="*/ 882015 h 1099185"/>
                    <a:gd name="connsiteX5-269" fmla="*/ 538930 w 661035"/>
                    <a:gd name="connsiteY5-270" fmla="*/ 891439 h 1099185"/>
                    <a:gd name="connsiteX6-271" fmla="*/ 539116 w 661035"/>
                    <a:gd name="connsiteY6-272" fmla="*/ 891540 h 1099185"/>
                    <a:gd name="connsiteX7-273" fmla="*/ 500063 w 661035"/>
                    <a:gd name="connsiteY7-274" fmla="*/ 940118 h 1099185"/>
                    <a:gd name="connsiteX8-275" fmla="*/ 500063 w 661035"/>
                    <a:gd name="connsiteY8-276" fmla="*/ 941070 h 1099185"/>
                    <a:gd name="connsiteX9-277" fmla="*/ 451485 w 661035"/>
                    <a:gd name="connsiteY9-278" fmla="*/ 989648 h 1099185"/>
                    <a:gd name="connsiteX10-279" fmla="*/ 396629 w 661035"/>
                    <a:gd name="connsiteY10-280" fmla="*/ 1033155 h 1099185"/>
                    <a:gd name="connsiteX11-281" fmla="*/ 397193 w 661035"/>
                    <a:gd name="connsiteY11-282" fmla="*/ 1033462 h 1099185"/>
                    <a:gd name="connsiteX12-283" fmla="*/ 320041 w 661035"/>
                    <a:gd name="connsiteY12-284" fmla="*/ 1076325 h 1099185"/>
                    <a:gd name="connsiteX13-285" fmla="*/ 291343 w 661035"/>
                    <a:gd name="connsiteY13-286" fmla="*/ 1060767 h 1099185"/>
                    <a:gd name="connsiteX14-287" fmla="*/ 290403 w 661035"/>
                    <a:gd name="connsiteY14-288" fmla="*/ 1061621 h 1099185"/>
                    <a:gd name="connsiteX15-289" fmla="*/ 319088 w 661035"/>
                    <a:gd name="connsiteY15-290" fmla="*/ 1077277 h 1099185"/>
                    <a:gd name="connsiteX16-291" fmla="*/ 260985 w 661035"/>
                    <a:gd name="connsiteY16-292" fmla="*/ 1099185 h 1099185"/>
                    <a:gd name="connsiteX17-293" fmla="*/ 0 w 661035"/>
                    <a:gd name="connsiteY17-294" fmla="*/ 957262 h 1099185"/>
                    <a:gd name="connsiteX18-295" fmla="*/ 59055 w 661035"/>
                    <a:gd name="connsiteY18-296" fmla="*/ 935355 h 1099185"/>
                    <a:gd name="connsiteX19-297" fmla="*/ 284314 w 661035"/>
                    <a:gd name="connsiteY19-298" fmla="*/ 1058298 h 1099185"/>
                    <a:gd name="connsiteX20-299" fmla="*/ 284516 w 661035"/>
                    <a:gd name="connsiteY20-300" fmla="*/ 1057066 h 1099185"/>
                    <a:gd name="connsiteX21-301" fmla="*/ 60008 w 661035"/>
                    <a:gd name="connsiteY21-302" fmla="*/ 935355 h 1099185"/>
                    <a:gd name="connsiteX22-303" fmla="*/ 135745 w 661035"/>
                    <a:gd name="connsiteY22-304" fmla="*/ 891807 h 1099185"/>
                    <a:gd name="connsiteX23-305" fmla="*/ 135255 w 661035"/>
                    <a:gd name="connsiteY23-306" fmla="*/ 891540 h 1099185"/>
                    <a:gd name="connsiteX24-307" fmla="*/ 190500 w 661035"/>
                    <a:gd name="connsiteY24-308" fmla="*/ 847725 h 1099185"/>
                    <a:gd name="connsiteX25-309" fmla="*/ 239078 w 661035"/>
                    <a:gd name="connsiteY25-310" fmla="*/ 799148 h 1099185"/>
                    <a:gd name="connsiteX26-311" fmla="*/ 239078 w 661035"/>
                    <a:gd name="connsiteY26-312" fmla="*/ 798196 h 1099185"/>
                    <a:gd name="connsiteX27-313" fmla="*/ 277307 w 661035"/>
                    <a:gd name="connsiteY27-314" fmla="*/ 750642 h 1099185"/>
                    <a:gd name="connsiteX28-315" fmla="*/ 277178 w 661035"/>
                    <a:gd name="connsiteY28-316" fmla="*/ 750571 h 1099185"/>
                    <a:gd name="connsiteX29-317" fmla="*/ 284798 w 661035"/>
                    <a:gd name="connsiteY29-318" fmla="*/ 740093 h 1099185"/>
                    <a:gd name="connsiteX30-319" fmla="*/ 323850 w 661035"/>
                    <a:gd name="connsiteY30-320" fmla="*/ 676275 h 1099185"/>
                    <a:gd name="connsiteX31-321" fmla="*/ 359092 w 661035"/>
                    <a:gd name="connsiteY31-322" fmla="*/ 597218 h 1099185"/>
                    <a:gd name="connsiteX32-323" fmla="*/ 220980 w 661035"/>
                    <a:gd name="connsiteY32-324" fmla="*/ 0 h 1099185"/>
                    <a:gd name="connsiteX33-325" fmla="*/ 481965 w 661035"/>
                    <a:gd name="connsiteY33-326" fmla="*/ 141922 h 1099185"/>
                    <a:gd name="connsiteX34-327" fmla="*/ 575310 w 661035"/>
                    <a:gd name="connsiteY34-328" fmla="*/ 214313 h 1099185"/>
                    <a:gd name="connsiteX35-329" fmla="*/ 661035 w 661035"/>
                    <a:gd name="connsiteY35-330" fmla="*/ 504825 h 1099185"/>
                    <a:gd name="connsiteX36-331" fmla="*/ 621030 w 661035"/>
                    <a:gd name="connsiteY36-332" fmla="*/ 739140 h 1099185"/>
                    <a:gd name="connsiteX37-333" fmla="*/ 360045 w 661035"/>
                    <a:gd name="connsiteY37-334" fmla="*/ 597218 h 1099185"/>
                    <a:gd name="connsiteX38-335" fmla="*/ 400050 w 661035"/>
                    <a:gd name="connsiteY38-336" fmla="*/ 362902 h 1099185"/>
                    <a:gd name="connsiteX39-337" fmla="*/ 314325 w 661035"/>
                    <a:gd name="connsiteY39-338" fmla="*/ 72390 h 1099185"/>
                    <a:gd name="connsiteX40-339" fmla="*/ 220980 w 661035"/>
                    <a:gd name="connsiteY40-340" fmla="*/ 0 h 1099185"/>
                    <a:gd name="connsiteX0-341" fmla="*/ 359092 w 661035"/>
                    <a:gd name="connsiteY0-342" fmla="*/ 597218 h 1099185"/>
                    <a:gd name="connsiteX1-343" fmla="*/ 620078 w 661035"/>
                    <a:gd name="connsiteY1-344" fmla="*/ 739140 h 1099185"/>
                    <a:gd name="connsiteX2-345" fmla="*/ 584835 w 661035"/>
                    <a:gd name="connsiteY2-346" fmla="*/ 818198 h 1099185"/>
                    <a:gd name="connsiteX3-347" fmla="*/ 584836 w 661035"/>
                    <a:gd name="connsiteY3-348" fmla="*/ 818198 h 1099185"/>
                    <a:gd name="connsiteX4-349" fmla="*/ 545783 w 661035"/>
                    <a:gd name="connsiteY4-350" fmla="*/ 882015 h 1099185"/>
                    <a:gd name="connsiteX5-351" fmla="*/ 538930 w 661035"/>
                    <a:gd name="connsiteY5-352" fmla="*/ 891439 h 1099185"/>
                    <a:gd name="connsiteX6-353" fmla="*/ 539116 w 661035"/>
                    <a:gd name="connsiteY6-354" fmla="*/ 891540 h 1099185"/>
                    <a:gd name="connsiteX7-355" fmla="*/ 500063 w 661035"/>
                    <a:gd name="connsiteY7-356" fmla="*/ 940118 h 1099185"/>
                    <a:gd name="connsiteX8-357" fmla="*/ 500063 w 661035"/>
                    <a:gd name="connsiteY8-358" fmla="*/ 941070 h 1099185"/>
                    <a:gd name="connsiteX9-359" fmla="*/ 451485 w 661035"/>
                    <a:gd name="connsiteY9-360" fmla="*/ 989648 h 1099185"/>
                    <a:gd name="connsiteX10-361" fmla="*/ 396629 w 661035"/>
                    <a:gd name="connsiteY10-362" fmla="*/ 1033155 h 1099185"/>
                    <a:gd name="connsiteX11-363" fmla="*/ 397193 w 661035"/>
                    <a:gd name="connsiteY11-364" fmla="*/ 1033462 h 1099185"/>
                    <a:gd name="connsiteX12-365" fmla="*/ 320041 w 661035"/>
                    <a:gd name="connsiteY12-366" fmla="*/ 1076325 h 1099185"/>
                    <a:gd name="connsiteX13-367" fmla="*/ 291343 w 661035"/>
                    <a:gd name="connsiteY13-368" fmla="*/ 1060767 h 1099185"/>
                    <a:gd name="connsiteX14-369" fmla="*/ 290403 w 661035"/>
                    <a:gd name="connsiteY14-370" fmla="*/ 1061621 h 1099185"/>
                    <a:gd name="connsiteX15-371" fmla="*/ 319088 w 661035"/>
                    <a:gd name="connsiteY15-372" fmla="*/ 1077277 h 1099185"/>
                    <a:gd name="connsiteX16-373" fmla="*/ 260985 w 661035"/>
                    <a:gd name="connsiteY16-374" fmla="*/ 1099185 h 1099185"/>
                    <a:gd name="connsiteX17-375" fmla="*/ 0 w 661035"/>
                    <a:gd name="connsiteY17-376" fmla="*/ 957262 h 1099185"/>
                    <a:gd name="connsiteX18-377" fmla="*/ 59055 w 661035"/>
                    <a:gd name="connsiteY18-378" fmla="*/ 935355 h 1099185"/>
                    <a:gd name="connsiteX19-379" fmla="*/ 284314 w 661035"/>
                    <a:gd name="connsiteY19-380" fmla="*/ 1058298 h 1099185"/>
                    <a:gd name="connsiteX20-381" fmla="*/ 60008 w 661035"/>
                    <a:gd name="connsiteY20-382" fmla="*/ 935355 h 1099185"/>
                    <a:gd name="connsiteX21-383" fmla="*/ 135745 w 661035"/>
                    <a:gd name="connsiteY21-384" fmla="*/ 891807 h 1099185"/>
                    <a:gd name="connsiteX22-385" fmla="*/ 135255 w 661035"/>
                    <a:gd name="connsiteY22-386" fmla="*/ 891540 h 1099185"/>
                    <a:gd name="connsiteX23-387" fmla="*/ 190500 w 661035"/>
                    <a:gd name="connsiteY23-388" fmla="*/ 847725 h 1099185"/>
                    <a:gd name="connsiteX24-389" fmla="*/ 239078 w 661035"/>
                    <a:gd name="connsiteY24-390" fmla="*/ 799148 h 1099185"/>
                    <a:gd name="connsiteX25-391" fmla="*/ 239078 w 661035"/>
                    <a:gd name="connsiteY25-392" fmla="*/ 798196 h 1099185"/>
                    <a:gd name="connsiteX26-393" fmla="*/ 277307 w 661035"/>
                    <a:gd name="connsiteY26-394" fmla="*/ 750642 h 1099185"/>
                    <a:gd name="connsiteX27-395" fmla="*/ 277178 w 661035"/>
                    <a:gd name="connsiteY27-396" fmla="*/ 750571 h 1099185"/>
                    <a:gd name="connsiteX28-397" fmla="*/ 284798 w 661035"/>
                    <a:gd name="connsiteY28-398" fmla="*/ 740093 h 1099185"/>
                    <a:gd name="connsiteX29-399" fmla="*/ 323850 w 661035"/>
                    <a:gd name="connsiteY29-400" fmla="*/ 676275 h 1099185"/>
                    <a:gd name="connsiteX30-401" fmla="*/ 359092 w 661035"/>
                    <a:gd name="connsiteY30-402" fmla="*/ 597218 h 1099185"/>
                    <a:gd name="connsiteX31-403" fmla="*/ 220980 w 661035"/>
                    <a:gd name="connsiteY31-404" fmla="*/ 0 h 1099185"/>
                    <a:gd name="connsiteX32-405" fmla="*/ 481965 w 661035"/>
                    <a:gd name="connsiteY32-406" fmla="*/ 141922 h 1099185"/>
                    <a:gd name="connsiteX33-407" fmla="*/ 575310 w 661035"/>
                    <a:gd name="connsiteY33-408" fmla="*/ 214313 h 1099185"/>
                    <a:gd name="connsiteX34-409" fmla="*/ 661035 w 661035"/>
                    <a:gd name="connsiteY34-410" fmla="*/ 504825 h 1099185"/>
                    <a:gd name="connsiteX35-411" fmla="*/ 621030 w 661035"/>
                    <a:gd name="connsiteY35-412" fmla="*/ 739140 h 1099185"/>
                    <a:gd name="connsiteX36-413" fmla="*/ 360045 w 661035"/>
                    <a:gd name="connsiteY36-414" fmla="*/ 597218 h 1099185"/>
                    <a:gd name="connsiteX37-415" fmla="*/ 400050 w 661035"/>
                    <a:gd name="connsiteY37-416" fmla="*/ 362902 h 1099185"/>
                    <a:gd name="connsiteX38-417" fmla="*/ 314325 w 661035"/>
                    <a:gd name="connsiteY38-418" fmla="*/ 72390 h 1099185"/>
                    <a:gd name="connsiteX39-419" fmla="*/ 220980 w 661035"/>
                    <a:gd name="connsiteY39-420" fmla="*/ 0 h 1099185"/>
                    <a:gd name="connsiteX0-421" fmla="*/ 359092 w 661035"/>
                    <a:gd name="connsiteY0-422" fmla="*/ 597218 h 1099185"/>
                    <a:gd name="connsiteX1-423" fmla="*/ 620078 w 661035"/>
                    <a:gd name="connsiteY1-424" fmla="*/ 739140 h 1099185"/>
                    <a:gd name="connsiteX2-425" fmla="*/ 584835 w 661035"/>
                    <a:gd name="connsiteY2-426" fmla="*/ 818198 h 1099185"/>
                    <a:gd name="connsiteX3-427" fmla="*/ 584836 w 661035"/>
                    <a:gd name="connsiteY3-428" fmla="*/ 818198 h 1099185"/>
                    <a:gd name="connsiteX4-429" fmla="*/ 545783 w 661035"/>
                    <a:gd name="connsiteY4-430" fmla="*/ 882015 h 1099185"/>
                    <a:gd name="connsiteX5-431" fmla="*/ 538930 w 661035"/>
                    <a:gd name="connsiteY5-432" fmla="*/ 891439 h 1099185"/>
                    <a:gd name="connsiteX6-433" fmla="*/ 539116 w 661035"/>
                    <a:gd name="connsiteY6-434" fmla="*/ 891540 h 1099185"/>
                    <a:gd name="connsiteX7-435" fmla="*/ 500063 w 661035"/>
                    <a:gd name="connsiteY7-436" fmla="*/ 940118 h 1099185"/>
                    <a:gd name="connsiteX8-437" fmla="*/ 500063 w 661035"/>
                    <a:gd name="connsiteY8-438" fmla="*/ 941070 h 1099185"/>
                    <a:gd name="connsiteX9-439" fmla="*/ 451485 w 661035"/>
                    <a:gd name="connsiteY9-440" fmla="*/ 989648 h 1099185"/>
                    <a:gd name="connsiteX10-441" fmla="*/ 396629 w 661035"/>
                    <a:gd name="connsiteY10-442" fmla="*/ 1033155 h 1099185"/>
                    <a:gd name="connsiteX11-443" fmla="*/ 397193 w 661035"/>
                    <a:gd name="connsiteY11-444" fmla="*/ 1033462 h 1099185"/>
                    <a:gd name="connsiteX12-445" fmla="*/ 320041 w 661035"/>
                    <a:gd name="connsiteY12-446" fmla="*/ 1076325 h 1099185"/>
                    <a:gd name="connsiteX13-447" fmla="*/ 291343 w 661035"/>
                    <a:gd name="connsiteY13-448" fmla="*/ 1060767 h 1099185"/>
                    <a:gd name="connsiteX14-449" fmla="*/ 290403 w 661035"/>
                    <a:gd name="connsiteY14-450" fmla="*/ 1061621 h 1099185"/>
                    <a:gd name="connsiteX15-451" fmla="*/ 319088 w 661035"/>
                    <a:gd name="connsiteY15-452" fmla="*/ 1077277 h 1099185"/>
                    <a:gd name="connsiteX16-453" fmla="*/ 260985 w 661035"/>
                    <a:gd name="connsiteY16-454" fmla="*/ 1099185 h 1099185"/>
                    <a:gd name="connsiteX17-455" fmla="*/ 0 w 661035"/>
                    <a:gd name="connsiteY17-456" fmla="*/ 957262 h 1099185"/>
                    <a:gd name="connsiteX18-457" fmla="*/ 59055 w 661035"/>
                    <a:gd name="connsiteY18-458" fmla="*/ 935355 h 1099185"/>
                    <a:gd name="connsiteX19-459" fmla="*/ 60008 w 661035"/>
                    <a:gd name="connsiteY19-460" fmla="*/ 935355 h 1099185"/>
                    <a:gd name="connsiteX20-461" fmla="*/ 135745 w 661035"/>
                    <a:gd name="connsiteY20-462" fmla="*/ 891807 h 1099185"/>
                    <a:gd name="connsiteX21-463" fmla="*/ 135255 w 661035"/>
                    <a:gd name="connsiteY21-464" fmla="*/ 891540 h 1099185"/>
                    <a:gd name="connsiteX22-465" fmla="*/ 190500 w 661035"/>
                    <a:gd name="connsiteY22-466" fmla="*/ 847725 h 1099185"/>
                    <a:gd name="connsiteX23-467" fmla="*/ 239078 w 661035"/>
                    <a:gd name="connsiteY23-468" fmla="*/ 799148 h 1099185"/>
                    <a:gd name="connsiteX24-469" fmla="*/ 239078 w 661035"/>
                    <a:gd name="connsiteY24-470" fmla="*/ 798196 h 1099185"/>
                    <a:gd name="connsiteX25-471" fmla="*/ 277307 w 661035"/>
                    <a:gd name="connsiteY25-472" fmla="*/ 750642 h 1099185"/>
                    <a:gd name="connsiteX26-473" fmla="*/ 277178 w 661035"/>
                    <a:gd name="connsiteY26-474" fmla="*/ 750571 h 1099185"/>
                    <a:gd name="connsiteX27-475" fmla="*/ 284798 w 661035"/>
                    <a:gd name="connsiteY27-476" fmla="*/ 740093 h 1099185"/>
                    <a:gd name="connsiteX28-477" fmla="*/ 323850 w 661035"/>
                    <a:gd name="connsiteY28-478" fmla="*/ 676275 h 1099185"/>
                    <a:gd name="connsiteX29-479" fmla="*/ 359092 w 661035"/>
                    <a:gd name="connsiteY29-480" fmla="*/ 597218 h 1099185"/>
                    <a:gd name="connsiteX30-481" fmla="*/ 220980 w 661035"/>
                    <a:gd name="connsiteY30-482" fmla="*/ 0 h 1099185"/>
                    <a:gd name="connsiteX31-483" fmla="*/ 481965 w 661035"/>
                    <a:gd name="connsiteY31-484" fmla="*/ 141922 h 1099185"/>
                    <a:gd name="connsiteX32-485" fmla="*/ 575310 w 661035"/>
                    <a:gd name="connsiteY32-486" fmla="*/ 214313 h 1099185"/>
                    <a:gd name="connsiteX33-487" fmla="*/ 661035 w 661035"/>
                    <a:gd name="connsiteY33-488" fmla="*/ 504825 h 1099185"/>
                    <a:gd name="connsiteX34-489" fmla="*/ 621030 w 661035"/>
                    <a:gd name="connsiteY34-490" fmla="*/ 739140 h 1099185"/>
                    <a:gd name="connsiteX35-491" fmla="*/ 360045 w 661035"/>
                    <a:gd name="connsiteY35-492" fmla="*/ 597218 h 1099185"/>
                    <a:gd name="connsiteX36-493" fmla="*/ 400050 w 661035"/>
                    <a:gd name="connsiteY36-494" fmla="*/ 362902 h 1099185"/>
                    <a:gd name="connsiteX37-495" fmla="*/ 314325 w 661035"/>
                    <a:gd name="connsiteY37-496" fmla="*/ 72390 h 1099185"/>
                    <a:gd name="connsiteX38-497" fmla="*/ 220980 w 661035"/>
                    <a:gd name="connsiteY38-498" fmla="*/ 0 h 1099185"/>
                    <a:gd name="connsiteX0-499" fmla="*/ 359092 w 661035"/>
                    <a:gd name="connsiteY0-500" fmla="*/ 597218 h 1099185"/>
                    <a:gd name="connsiteX1-501" fmla="*/ 620078 w 661035"/>
                    <a:gd name="connsiteY1-502" fmla="*/ 739140 h 1099185"/>
                    <a:gd name="connsiteX2-503" fmla="*/ 584835 w 661035"/>
                    <a:gd name="connsiteY2-504" fmla="*/ 818198 h 1099185"/>
                    <a:gd name="connsiteX3-505" fmla="*/ 584836 w 661035"/>
                    <a:gd name="connsiteY3-506" fmla="*/ 818198 h 1099185"/>
                    <a:gd name="connsiteX4-507" fmla="*/ 545783 w 661035"/>
                    <a:gd name="connsiteY4-508" fmla="*/ 882015 h 1099185"/>
                    <a:gd name="connsiteX5-509" fmla="*/ 538930 w 661035"/>
                    <a:gd name="connsiteY5-510" fmla="*/ 891439 h 1099185"/>
                    <a:gd name="connsiteX6-511" fmla="*/ 539116 w 661035"/>
                    <a:gd name="connsiteY6-512" fmla="*/ 891540 h 1099185"/>
                    <a:gd name="connsiteX7-513" fmla="*/ 500063 w 661035"/>
                    <a:gd name="connsiteY7-514" fmla="*/ 940118 h 1099185"/>
                    <a:gd name="connsiteX8-515" fmla="*/ 500063 w 661035"/>
                    <a:gd name="connsiteY8-516" fmla="*/ 941070 h 1099185"/>
                    <a:gd name="connsiteX9-517" fmla="*/ 451485 w 661035"/>
                    <a:gd name="connsiteY9-518" fmla="*/ 989648 h 1099185"/>
                    <a:gd name="connsiteX10-519" fmla="*/ 396629 w 661035"/>
                    <a:gd name="connsiteY10-520" fmla="*/ 1033155 h 1099185"/>
                    <a:gd name="connsiteX11-521" fmla="*/ 397193 w 661035"/>
                    <a:gd name="connsiteY11-522" fmla="*/ 1033462 h 1099185"/>
                    <a:gd name="connsiteX12-523" fmla="*/ 320041 w 661035"/>
                    <a:gd name="connsiteY12-524" fmla="*/ 1076325 h 1099185"/>
                    <a:gd name="connsiteX13-525" fmla="*/ 291343 w 661035"/>
                    <a:gd name="connsiteY13-526" fmla="*/ 1060767 h 1099185"/>
                    <a:gd name="connsiteX14-527" fmla="*/ 319088 w 661035"/>
                    <a:gd name="connsiteY14-528" fmla="*/ 1077277 h 1099185"/>
                    <a:gd name="connsiteX15-529" fmla="*/ 260985 w 661035"/>
                    <a:gd name="connsiteY15-530" fmla="*/ 1099185 h 1099185"/>
                    <a:gd name="connsiteX16-531" fmla="*/ 0 w 661035"/>
                    <a:gd name="connsiteY16-532" fmla="*/ 957262 h 1099185"/>
                    <a:gd name="connsiteX17-533" fmla="*/ 59055 w 661035"/>
                    <a:gd name="connsiteY17-534" fmla="*/ 935355 h 1099185"/>
                    <a:gd name="connsiteX18-535" fmla="*/ 60008 w 661035"/>
                    <a:gd name="connsiteY18-536" fmla="*/ 935355 h 1099185"/>
                    <a:gd name="connsiteX19-537" fmla="*/ 135745 w 661035"/>
                    <a:gd name="connsiteY19-538" fmla="*/ 891807 h 1099185"/>
                    <a:gd name="connsiteX20-539" fmla="*/ 135255 w 661035"/>
                    <a:gd name="connsiteY20-540" fmla="*/ 891540 h 1099185"/>
                    <a:gd name="connsiteX21-541" fmla="*/ 190500 w 661035"/>
                    <a:gd name="connsiteY21-542" fmla="*/ 847725 h 1099185"/>
                    <a:gd name="connsiteX22-543" fmla="*/ 239078 w 661035"/>
                    <a:gd name="connsiteY22-544" fmla="*/ 799148 h 1099185"/>
                    <a:gd name="connsiteX23-545" fmla="*/ 239078 w 661035"/>
                    <a:gd name="connsiteY23-546" fmla="*/ 798196 h 1099185"/>
                    <a:gd name="connsiteX24-547" fmla="*/ 277307 w 661035"/>
                    <a:gd name="connsiteY24-548" fmla="*/ 750642 h 1099185"/>
                    <a:gd name="connsiteX25-549" fmla="*/ 277178 w 661035"/>
                    <a:gd name="connsiteY25-550" fmla="*/ 750571 h 1099185"/>
                    <a:gd name="connsiteX26-551" fmla="*/ 284798 w 661035"/>
                    <a:gd name="connsiteY26-552" fmla="*/ 740093 h 1099185"/>
                    <a:gd name="connsiteX27-553" fmla="*/ 323850 w 661035"/>
                    <a:gd name="connsiteY27-554" fmla="*/ 676275 h 1099185"/>
                    <a:gd name="connsiteX28-555" fmla="*/ 359092 w 661035"/>
                    <a:gd name="connsiteY28-556" fmla="*/ 597218 h 1099185"/>
                    <a:gd name="connsiteX29-557" fmla="*/ 220980 w 661035"/>
                    <a:gd name="connsiteY29-558" fmla="*/ 0 h 1099185"/>
                    <a:gd name="connsiteX30-559" fmla="*/ 481965 w 661035"/>
                    <a:gd name="connsiteY30-560" fmla="*/ 141922 h 1099185"/>
                    <a:gd name="connsiteX31-561" fmla="*/ 575310 w 661035"/>
                    <a:gd name="connsiteY31-562" fmla="*/ 214313 h 1099185"/>
                    <a:gd name="connsiteX32-563" fmla="*/ 661035 w 661035"/>
                    <a:gd name="connsiteY32-564" fmla="*/ 504825 h 1099185"/>
                    <a:gd name="connsiteX33-565" fmla="*/ 621030 w 661035"/>
                    <a:gd name="connsiteY33-566" fmla="*/ 739140 h 1099185"/>
                    <a:gd name="connsiteX34-567" fmla="*/ 360045 w 661035"/>
                    <a:gd name="connsiteY34-568" fmla="*/ 597218 h 1099185"/>
                    <a:gd name="connsiteX35-569" fmla="*/ 400050 w 661035"/>
                    <a:gd name="connsiteY35-570" fmla="*/ 362902 h 1099185"/>
                    <a:gd name="connsiteX36-571" fmla="*/ 314325 w 661035"/>
                    <a:gd name="connsiteY36-572" fmla="*/ 72390 h 1099185"/>
                    <a:gd name="connsiteX37-573" fmla="*/ 220980 w 661035"/>
                    <a:gd name="connsiteY37-574" fmla="*/ 0 h 1099185"/>
                    <a:gd name="connsiteX0-575" fmla="*/ 359092 w 661035"/>
                    <a:gd name="connsiteY0-576" fmla="*/ 597218 h 1099185"/>
                    <a:gd name="connsiteX1-577" fmla="*/ 620078 w 661035"/>
                    <a:gd name="connsiteY1-578" fmla="*/ 739140 h 1099185"/>
                    <a:gd name="connsiteX2-579" fmla="*/ 584835 w 661035"/>
                    <a:gd name="connsiteY2-580" fmla="*/ 818198 h 1099185"/>
                    <a:gd name="connsiteX3-581" fmla="*/ 584836 w 661035"/>
                    <a:gd name="connsiteY3-582" fmla="*/ 818198 h 1099185"/>
                    <a:gd name="connsiteX4-583" fmla="*/ 545783 w 661035"/>
                    <a:gd name="connsiteY4-584" fmla="*/ 882015 h 1099185"/>
                    <a:gd name="connsiteX5-585" fmla="*/ 538930 w 661035"/>
                    <a:gd name="connsiteY5-586" fmla="*/ 891439 h 1099185"/>
                    <a:gd name="connsiteX6-587" fmla="*/ 539116 w 661035"/>
                    <a:gd name="connsiteY6-588" fmla="*/ 891540 h 1099185"/>
                    <a:gd name="connsiteX7-589" fmla="*/ 500063 w 661035"/>
                    <a:gd name="connsiteY7-590" fmla="*/ 940118 h 1099185"/>
                    <a:gd name="connsiteX8-591" fmla="*/ 500063 w 661035"/>
                    <a:gd name="connsiteY8-592" fmla="*/ 941070 h 1099185"/>
                    <a:gd name="connsiteX9-593" fmla="*/ 451485 w 661035"/>
                    <a:gd name="connsiteY9-594" fmla="*/ 989648 h 1099185"/>
                    <a:gd name="connsiteX10-595" fmla="*/ 396629 w 661035"/>
                    <a:gd name="connsiteY10-596" fmla="*/ 1033155 h 1099185"/>
                    <a:gd name="connsiteX11-597" fmla="*/ 397193 w 661035"/>
                    <a:gd name="connsiteY11-598" fmla="*/ 1033462 h 1099185"/>
                    <a:gd name="connsiteX12-599" fmla="*/ 320041 w 661035"/>
                    <a:gd name="connsiteY12-600" fmla="*/ 1076325 h 1099185"/>
                    <a:gd name="connsiteX13-601" fmla="*/ 319088 w 661035"/>
                    <a:gd name="connsiteY13-602" fmla="*/ 1077277 h 1099185"/>
                    <a:gd name="connsiteX14-603" fmla="*/ 260985 w 661035"/>
                    <a:gd name="connsiteY14-604" fmla="*/ 1099185 h 1099185"/>
                    <a:gd name="connsiteX15-605" fmla="*/ 0 w 661035"/>
                    <a:gd name="connsiteY15-606" fmla="*/ 957262 h 1099185"/>
                    <a:gd name="connsiteX16-607" fmla="*/ 59055 w 661035"/>
                    <a:gd name="connsiteY16-608" fmla="*/ 935355 h 1099185"/>
                    <a:gd name="connsiteX17-609" fmla="*/ 60008 w 661035"/>
                    <a:gd name="connsiteY17-610" fmla="*/ 935355 h 1099185"/>
                    <a:gd name="connsiteX18-611" fmla="*/ 135745 w 661035"/>
                    <a:gd name="connsiteY18-612" fmla="*/ 891807 h 1099185"/>
                    <a:gd name="connsiteX19-613" fmla="*/ 135255 w 661035"/>
                    <a:gd name="connsiteY19-614" fmla="*/ 891540 h 1099185"/>
                    <a:gd name="connsiteX20-615" fmla="*/ 190500 w 661035"/>
                    <a:gd name="connsiteY20-616" fmla="*/ 847725 h 1099185"/>
                    <a:gd name="connsiteX21-617" fmla="*/ 239078 w 661035"/>
                    <a:gd name="connsiteY21-618" fmla="*/ 799148 h 1099185"/>
                    <a:gd name="connsiteX22-619" fmla="*/ 239078 w 661035"/>
                    <a:gd name="connsiteY22-620" fmla="*/ 798196 h 1099185"/>
                    <a:gd name="connsiteX23-621" fmla="*/ 277307 w 661035"/>
                    <a:gd name="connsiteY23-622" fmla="*/ 750642 h 1099185"/>
                    <a:gd name="connsiteX24-623" fmla="*/ 277178 w 661035"/>
                    <a:gd name="connsiteY24-624" fmla="*/ 750571 h 1099185"/>
                    <a:gd name="connsiteX25-625" fmla="*/ 284798 w 661035"/>
                    <a:gd name="connsiteY25-626" fmla="*/ 740093 h 1099185"/>
                    <a:gd name="connsiteX26-627" fmla="*/ 323850 w 661035"/>
                    <a:gd name="connsiteY26-628" fmla="*/ 676275 h 1099185"/>
                    <a:gd name="connsiteX27-629" fmla="*/ 359092 w 661035"/>
                    <a:gd name="connsiteY27-630" fmla="*/ 597218 h 1099185"/>
                    <a:gd name="connsiteX28-631" fmla="*/ 220980 w 661035"/>
                    <a:gd name="connsiteY28-632" fmla="*/ 0 h 1099185"/>
                    <a:gd name="connsiteX29-633" fmla="*/ 481965 w 661035"/>
                    <a:gd name="connsiteY29-634" fmla="*/ 141922 h 1099185"/>
                    <a:gd name="connsiteX30-635" fmla="*/ 575310 w 661035"/>
                    <a:gd name="connsiteY30-636" fmla="*/ 214313 h 1099185"/>
                    <a:gd name="connsiteX31-637" fmla="*/ 661035 w 661035"/>
                    <a:gd name="connsiteY31-638" fmla="*/ 504825 h 1099185"/>
                    <a:gd name="connsiteX32-639" fmla="*/ 621030 w 661035"/>
                    <a:gd name="connsiteY32-640" fmla="*/ 739140 h 1099185"/>
                    <a:gd name="connsiteX33-641" fmla="*/ 360045 w 661035"/>
                    <a:gd name="connsiteY33-642" fmla="*/ 597218 h 1099185"/>
                    <a:gd name="connsiteX34-643" fmla="*/ 400050 w 661035"/>
                    <a:gd name="connsiteY34-644" fmla="*/ 362902 h 1099185"/>
                    <a:gd name="connsiteX35-645" fmla="*/ 314325 w 661035"/>
                    <a:gd name="connsiteY35-646" fmla="*/ 72390 h 1099185"/>
                    <a:gd name="connsiteX36-647" fmla="*/ 220980 w 661035"/>
                    <a:gd name="connsiteY36-648" fmla="*/ 0 h 1099185"/>
                    <a:gd name="connsiteX0-649" fmla="*/ 359092 w 661035"/>
                    <a:gd name="connsiteY0-650" fmla="*/ 597218 h 1112468"/>
                    <a:gd name="connsiteX1-651" fmla="*/ 620078 w 661035"/>
                    <a:gd name="connsiteY1-652" fmla="*/ 739140 h 1112468"/>
                    <a:gd name="connsiteX2-653" fmla="*/ 584835 w 661035"/>
                    <a:gd name="connsiteY2-654" fmla="*/ 818198 h 1112468"/>
                    <a:gd name="connsiteX3-655" fmla="*/ 584836 w 661035"/>
                    <a:gd name="connsiteY3-656" fmla="*/ 818198 h 1112468"/>
                    <a:gd name="connsiteX4-657" fmla="*/ 545783 w 661035"/>
                    <a:gd name="connsiteY4-658" fmla="*/ 882015 h 1112468"/>
                    <a:gd name="connsiteX5-659" fmla="*/ 538930 w 661035"/>
                    <a:gd name="connsiteY5-660" fmla="*/ 891439 h 1112468"/>
                    <a:gd name="connsiteX6-661" fmla="*/ 539116 w 661035"/>
                    <a:gd name="connsiteY6-662" fmla="*/ 891540 h 1112468"/>
                    <a:gd name="connsiteX7-663" fmla="*/ 500063 w 661035"/>
                    <a:gd name="connsiteY7-664" fmla="*/ 940118 h 1112468"/>
                    <a:gd name="connsiteX8-665" fmla="*/ 500063 w 661035"/>
                    <a:gd name="connsiteY8-666" fmla="*/ 941070 h 1112468"/>
                    <a:gd name="connsiteX9-667" fmla="*/ 451485 w 661035"/>
                    <a:gd name="connsiteY9-668" fmla="*/ 989648 h 1112468"/>
                    <a:gd name="connsiteX10-669" fmla="*/ 396629 w 661035"/>
                    <a:gd name="connsiteY10-670" fmla="*/ 1033155 h 1112468"/>
                    <a:gd name="connsiteX11-671" fmla="*/ 397193 w 661035"/>
                    <a:gd name="connsiteY11-672" fmla="*/ 1033462 h 1112468"/>
                    <a:gd name="connsiteX12-673" fmla="*/ 320041 w 661035"/>
                    <a:gd name="connsiteY12-674" fmla="*/ 1076325 h 1112468"/>
                    <a:gd name="connsiteX13-675" fmla="*/ 319088 w 661035"/>
                    <a:gd name="connsiteY13-676" fmla="*/ 1077277 h 1112468"/>
                    <a:gd name="connsiteX14-677" fmla="*/ 247796 w 661035"/>
                    <a:gd name="connsiteY14-678" fmla="*/ 1112468 h 1112468"/>
                    <a:gd name="connsiteX15-679" fmla="*/ 0 w 661035"/>
                    <a:gd name="connsiteY15-680" fmla="*/ 957262 h 1112468"/>
                    <a:gd name="connsiteX16-681" fmla="*/ 59055 w 661035"/>
                    <a:gd name="connsiteY16-682" fmla="*/ 935355 h 1112468"/>
                    <a:gd name="connsiteX17-683" fmla="*/ 60008 w 661035"/>
                    <a:gd name="connsiteY17-684" fmla="*/ 935355 h 1112468"/>
                    <a:gd name="connsiteX18-685" fmla="*/ 135745 w 661035"/>
                    <a:gd name="connsiteY18-686" fmla="*/ 891807 h 1112468"/>
                    <a:gd name="connsiteX19-687" fmla="*/ 135255 w 661035"/>
                    <a:gd name="connsiteY19-688" fmla="*/ 891540 h 1112468"/>
                    <a:gd name="connsiteX20-689" fmla="*/ 190500 w 661035"/>
                    <a:gd name="connsiteY20-690" fmla="*/ 847725 h 1112468"/>
                    <a:gd name="connsiteX21-691" fmla="*/ 239078 w 661035"/>
                    <a:gd name="connsiteY21-692" fmla="*/ 799148 h 1112468"/>
                    <a:gd name="connsiteX22-693" fmla="*/ 239078 w 661035"/>
                    <a:gd name="connsiteY22-694" fmla="*/ 798196 h 1112468"/>
                    <a:gd name="connsiteX23-695" fmla="*/ 277307 w 661035"/>
                    <a:gd name="connsiteY23-696" fmla="*/ 750642 h 1112468"/>
                    <a:gd name="connsiteX24-697" fmla="*/ 277178 w 661035"/>
                    <a:gd name="connsiteY24-698" fmla="*/ 750571 h 1112468"/>
                    <a:gd name="connsiteX25-699" fmla="*/ 284798 w 661035"/>
                    <a:gd name="connsiteY25-700" fmla="*/ 740093 h 1112468"/>
                    <a:gd name="connsiteX26-701" fmla="*/ 323850 w 661035"/>
                    <a:gd name="connsiteY26-702" fmla="*/ 676275 h 1112468"/>
                    <a:gd name="connsiteX27-703" fmla="*/ 359092 w 661035"/>
                    <a:gd name="connsiteY27-704" fmla="*/ 597218 h 1112468"/>
                    <a:gd name="connsiteX28-705" fmla="*/ 220980 w 661035"/>
                    <a:gd name="connsiteY28-706" fmla="*/ 0 h 1112468"/>
                    <a:gd name="connsiteX29-707" fmla="*/ 481965 w 661035"/>
                    <a:gd name="connsiteY29-708" fmla="*/ 141922 h 1112468"/>
                    <a:gd name="connsiteX30-709" fmla="*/ 575310 w 661035"/>
                    <a:gd name="connsiteY30-710" fmla="*/ 214313 h 1112468"/>
                    <a:gd name="connsiteX31-711" fmla="*/ 661035 w 661035"/>
                    <a:gd name="connsiteY31-712" fmla="*/ 504825 h 1112468"/>
                    <a:gd name="connsiteX32-713" fmla="*/ 621030 w 661035"/>
                    <a:gd name="connsiteY32-714" fmla="*/ 739140 h 1112468"/>
                    <a:gd name="connsiteX33-715" fmla="*/ 360045 w 661035"/>
                    <a:gd name="connsiteY33-716" fmla="*/ 597218 h 1112468"/>
                    <a:gd name="connsiteX34-717" fmla="*/ 400050 w 661035"/>
                    <a:gd name="connsiteY34-718" fmla="*/ 362902 h 1112468"/>
                    <a:gd name="connsiteX35-719" fmla="*/ 314325 w 661035"/>
                    <a:gd name="connsiteY35-720" fmla="*/ 72390 h 1112468"/>
                    <a:gd name="connsiteX36-721" fmla="*/ 220980 w 661035"/>
                    <a:gd name="connsiteY36-722" fmla="*/ 0 h 111246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43" y="connsiteY21-44"/>
                    </a:cxn>
                    <a:cxn ang="0">
                      <a:pos x="connsiteX22-45" y="connsiteY22-46"/>
                    </a:cxn>
                    <a:cxn ang="0">
                      <a:pos x="connsiteX23-47" y="connsiteY23-48"/>
                    </a:cxn>
                    <a:cxn ang="0">
                      <a:pos x="connsiteX24-49" y="connsiteY24-50"/>
                    </a:cxn>
                    <a:cxn ang="0">
                      <a:pos x="connsiteX25-51" y="connsiteY25-52"/>
                    </a:cxn>
                    <a:cxn ang="0">
                      <a:pos x="connsiteX26-53" y="connsiteY26-54"/>
                    </a:cxn>
                    <a:cxn ang="0">
                      <a:pos x="connsiteX27-55" y="connsiteY27-56"/>
                    </a:cxn>
                    <a:cxn ang="0">
                      <a:pos x="connsiteX28-57" y="connsiteY28-58"/>
                    </a:cxn>
                    <a:cxn ang="0">
                      <a:pos x="connsiteX29-59" y="connsiteY29-60"/>
                    </a:cxn>
                    <a:cxn ang="0">
                      <a:pos x="connsiteX30-61" y="connsiteY30-62"/>
                    </a:cxn>
                    <a:cxn ang="0">
                      <a:pos x="connsiteX31-63" y="connsiteY31-64"/>
                    </a:cxn>
                    <a:cxn ang="0">
                      <a:pos x="connsiteX32-65" y="connsiteY32-66"/>
                    </a:cxn>
                    <a:cxn ang="0">
                      <a:pos x="connsiteX33-67" y="connsiteY33-68"/>
                    </a:cxn>
                    <a:cxn ang="0">
                      <a:pos x="connsiteX34-69" y="connsiteY34-70"/>
                    </a:cxn>
                    <a:cxn ang="0">
                      <a:pos x="connsiteX35-71" y="connsiteY35-72"/>
                    </a:cxn>
                    <a:cxn ang="0">
                      <a:pos x="connsiteX36-73" y="connsiteY36-74"/>
                    </a:cxn>
                  </a:cxnLst>
                  <a:rect l="l" t="t" r="r" b="b"/>
                  <a:pathLst>
                    <a:path w="661035" h="1112468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47796" y="1112468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 dirty="0">
                    <a:latin typeface="+mn-lt"/>
                    <a:sym typeface="+mn-ea"/>
                  </a:endParaRPr>
                </a:p>
              </p:txBody>
            </p:sp>
            <p:sp>
              <p:nvSpPr>
                <p:cNvPr id="107" name="Freeform: Shape 106"/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08" name="Freeform: Shape 107"/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09" name="Freeform: Shape 108"/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10" name="Freeform: Shape 109"/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11" name="Freeform: Shape 110"/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-1" fmla="*/ 323751 w 603786"/>
                    <a:gd name="connsiteY0-2" fmla="*/ 66771 h 218219"/>
                    <a:gd name="connsiteX1-3" fmla="*/ 342801 w 603786"/>
                    <a:gd name="connsiteY1-4" fmla="*/ 76296 h 218219"/>
                    <a:gd name="connsiteX2-5" fmla="*/ 603786 w 603786"/>
                    <a:gd name="connsiteY2-6" fmla="*/ 218219 h 218219"/>
                    <a:gd name="connsiteX3-7" fmla="*/ 584736 w 603786"/>
                    <a:gd name="connsiteY3-8" fmla="*/ 208694 h 218219"/>
                    <a:gd name="connsiteX4-9" fmla="*/ 323751 w 603786"/>
                    <a:gd name="connsiteY4-10" fmla="*/ 66771 h 218219"/>
                    <a:gd name="connsiteX5-11" fmla="*/ 0 w 603786"/>
                    <a:gd name="connsiteY5-12" fmla="*/ 0 h 218219"/>
                    <a:gd name="connsiteX6-13" fmla="*/ 100965 w 603786"/>
                    <a:gd name="connsiteY6-14" fmla="*/ 2857 h 218219"/>
                    <a:gd name="connsiteX7-15" fmla="*/ 102772 w 603786"/>
                    <a:gd name="connsiteY7-16" fmla="*/ 3833 h 218219"/>
                    <a:gd name="connsiteX8-17" fmla="*/ 214213 w 603786"/>
                    <a:gd name="connsiteY8-18" fmla="*/ 22860 h 218219"/>
                    <a:gd name="connsiteX9-19" fmla="*/ 323751 w 603786"/>
                    <a:gd name="connsiteY9-20" fmla="*/ 66772 h 218219"/>
                    <a:gd name="connsiteX10-21" fmla="*/ 584736 w 603786"/>
                    <a:gd name="connsiteY10-22" fmla="*/ 208695 h 218219"/>
                    <a:gd name="connsiteX11-23" fmla="*/ 475198 w 603786"/>
                    <a:gd name="connsiteY11-24" fmla="*/ 168690 h 218219"/>
                    <a:gd name="connsiteX12-25" fmla="*/ 464489 w 603786"/>
                    <a:gd name="connsiteY12-26" fmla="*/ 162866 h 218219"/>
                    <a:gd name="connsiteX13-27" fmla="*/ 358041 w 603786"/>
                    <a:gd name="connsiteY13-28" fmla="*/ 143827 h 218219"/>
                    <a:gd name="connsiteX14-29" fmla="*/ 357901 w 603786"/>
                    <a:gd name="connsiteY14-30" fmla="*/ 143751 h 218219"/>
                    <a:gd name="connsiteX15-31" fmla="*/ 260033 w 603786"/>
                    <a:gd name="connsiteY15-32" fmla="*/ 141922 h 218219"/>
                    <a:gd name="connsiteX16" fmla="*/ 0 w 603786"/>
                    <a:gd name="connsiteY16" fmla="*/ 0 h 218219"/>
                    <a:gd name="connsiteX0-33" fmla="*/ 323751 w 603786"/>
                    <a:gd name="connsiteY0-34" fmla="*/ 66771 h 218219"/>
                    <a:gd name="connsiteX1-35" fmla="*/ 603786 w 603786"/>
                    <a:gd name="connsiteY1-36" fmla="*/ 218219 h 218219"/>
                    <a:gd name="connsiteX2-37" fmla="*/ 584736 w 603786"/>
                    <a:gd name="connsiteY2-38" fmla="*/ 208694 h 218219"/>
                    <a:gd name="connsiteX3-39" fmla="*/ 323751 w 603786"/>
                    <a:gd name="connsiteY3-40" fmla="*/ 66771 h 218219"/>
                    <a:gd name="connsiteX4-41" fmla="*/ 0 w 603786"/>
                    <a:gd name="connsiteY4-42" fmla="*/ 0 h 218219"/>
                    <a:gd name="connsiteX5-43" fmla="*/ 100965 w 603786"/>
                    <a:gd name="connsiteY5-44" fmla="*/ 2857 h 218219"/>
                    <a:gd name="connsiteX6-45" fmla="*/ 102772 w 603786"/>
                    <a:gd name="connsiteY6-46" fmla="*/ 3833 h 218219"/>
                    <a:gd name="connsiteX7-47" fmla="*/ 214213 w 603786"/>
                    <a:gd name="connsiteY7-48" fmla="*/ 22860 h 218219"/>
                    <a:gd name="connsiteX8-49" fmla="*/ 323751 w 603786"/>
                    <a:gd name="connsiteY8-50" fmla="*/ 66772 h 218219"/>
                    <a:gd name="connsiteX9-51" fmla="*/ 584736 w 603786"/>
                    <a:gd name="connsiteY9-52" fmla="*/ 208695 h 218219"/>
                    <a:gd name="connsiteX10-53" fmla="*/ 475198 w 603786"/>
                    <a:gd name="connsiteY10-54" fmla="*/ 168690 h 218219"/>
                    <a:gd name="connsiteX11-55" fmla="*/ 464489 w 603786"/>
                    <a:gd name="connsiteY11-56" fmla="*/ 162866 h 218219"/>
                    <a:gd name="connsiteX12-57" fmla="*/ 358041 w 603786"/>
                    <a:gd name="connsiteY12-58" fmla="*/ 143827 h 218219"/>
                    <a:gd name="connsiteX13-59" fmla="*/ 357901 w 603786"/>
                    <a:gd name="connsiteY13-60" fmla="*/ 143751 h 218219"/>
                    <a:gd name="connsiteX14-61" fmla="*/ 260033 w 603786"/>
                    <a:gd name="connsiteY14-62" fmla="*/ 141922 h 218219"/>
                    <a:gd name="connsiteX15-63" fmla="*/ 0 w 603786"/>
                    <a:gd name="connsiteY15-64" fmla="*/ 0 h 218219"/>
                    <a:gd name="connsiteX0-65" fmla="*/ 323751 w 584736"/>
                    <a:gd name="connsiteY0-66" fmla="*/ 66771 h 208695"/>
                    <a:gd name="connsiteX1-67" fmla="*/ 584736 w 584736"/>
                    <a:gd name="connsiteY1-68" fmla="*/ 208694 h 208695"/>
                    <a:gd name="connsiteX2-69" fmla="*/ 323751 w 584736"/>
                    <a:gd name="connsiteY2-70" fmla="*/ 66771 h 208695"/>
                    <a:gd name="connsiteX3-71" fmla="*/ 0 w 584736"/>
                    <a:gd name="connsiteY3-72" fmla="*/ 0 h 208695"/>
                    <a:gd name="connsiteX4-73" fmla="*/ 100965 w 584736"/>
                    <a:gd name="connsiteY4-74" fmla="*/ 2857 h 208695"/>
                    <a:gd name="connsiteX5-75" fmla="*/ 102772 w 584736"/>
                    <a:gd name="connsiteY5-76" fmla="*/ 3833 h 208695"/>
                    <a:gd name="connsiteX6-77" fmla="*/ 214213 w 584736"/>
                    <a:gd name="connsiteY6-78" fmla="*/ 22860 h 208695"/>
                    <a:gd name="connsiteX7-79" fmla="*/ 323751 w 584736"/>
                    <a:gd name="connsiteY7-80" fmla="*/ 66772 h 208695"/>
                    <a:gd name="connsiteX8-81" fmla="*/ 584736 w 584736"/>
                    <a:gd name="connsiteY8-82" fmla="*/ 208695 h 208695"/>
                    <a:gd name="connsiteX9-83" fmla="*/ 475198 w 584736"/>
                    <a:gd name="connsiteY9-84" fmla="*/ 168690 h 208695"/>
                    <a:gd name="connsiteX10-85" fmla="*/ 464489 w 584736"/>
                    <a:gd name="connsiteY10-86" fmla="*/ 162866 h 208695"/>
                    <a:gd name="connsiteX11-87" fmla="*/ 358041 w 584736"/>
                    <a:gd name="connsiteY11-88" fmla="*/ 143827 h 208695"/>
                    <a:gd name="connsiteX12-89" fmla="*/ 357901 w 584736"/>
                    <a:gd name="connsiteY12-90" fmla="*/ 143751 h 208695"/>
                    <a:gd name="connsiteX13-91" fmla="*/ 260033 w 584736"/>
                    <a:gd name="connsiteY13-92" fmla="*/ 141922 h 208695"/>
                    <a:gd name="connsiteX14-93" fmla="*/ 0 w 584736"/>
                    <a:gd name="connsiteY14-94" fmla="*/ 0 h 208695"/>
                    <a:gd name="connsiteX0-95" fmla="*/ 323751 w 615997"/>
                    <a:gd name="connsiteY0-96" fmla="*/ 66771 h 216510"/>
                    <a:gd name="connsiteX1-97" fmla="*/ 584736 w 615997"/>
                    <a:gd name="connsiteY1-98" fmla="*/ 208694 h 216510"/>
                    <a:gd name="connsiteX2-99" fmla="*/ 323751 w 615997"/>
                    <a:gd name="connsiteY2-100" fmla="*/ 66771 h 216510"/>
                    <a:gd name="connsiteX3-101" fmla="*/ 0 w 615997"/>
                    <a:gd name="connsiteY3-102" fmla="*/ 0 h 216510"/>
                    <a:gd name="connsiteX4-103" fmla="*/ 100965 w 615997"/>
                    <a:gd name="connsiteY4-104" fmla="*/ 2857 h 216510"/>
                    <a:gd name="connsiteX5-105" fmla="*/ 102772 w 615997"/>
                    <a:gd name="connsiteY5-106" fmla="*/ 3833 h 216510"/>
                    <a:gd name="connsiteX6-107" fmla="*/ 214213 w 615997"/>
                    <a:gd name="connsiteY6-108" fmla="*/ 22860 h 216510"/>
                    <a:gd name="connsiteX7-109" fmla="*/ 323751 w 615997"/>
                    <a:gd name="connsiteY7-110" fmla="*/ 66772 h 216510"/>
                    <a:gd name="connsiteX8-111" fmla="*/ 615997 w 615997"/>
                    <a:gd name="connsiteY8-112" fmla="*/ 216510 h 216510"/>
                    <a:gd name="connsiteX9-113" fmla="*/ 475198 w 615997"/>
                    <a:gd name="connsiteY9-114" fmla="*/ 168690 h 216510"/>
                    <a:gd name="connsiteX10-115" fmla="*/ 464489 w 615997"/>
                    <a:gd name="connsiteY10-116" fmla="*/ 162866 h 216510"/>
                    <a:gd name="connsiteX11-117" fmla="*/ 358041 w 615997"/>
                    <a:gd name="connsiteY11-118" fmla="*/ 143827 h 216510"/>
                    <a:gd name="connsiteX12-119" fmla="*/ 357901 w 615997"/>
                    <a:gd name="connsiteY12-120" fmla="*/ 143751 h 216510"/>
                    <a:gd name="connsiteX13-121" fmla="*/ 260033 w 615997"/>
                    <a:gd name="connsiteY13-122" fmla="*/ 141922 h 216510"/>
                    <a:gd name="connsiteX14-123" fmla="*/ 0 w 615997"/>
                    <a:gd name="connsiteY14-124" fmla="*/ 0 h 216510"/>
                    <a:gd name="connsiteX0-125" fmla="*/ 323751 w 618767"/>
                    <a:gd name="connsiteY0-126" fmla="*/ 66771 h 219303"/>
                    <a:gd name="connsiteX1-127" fmla="*/ 584736 w 618767"/>
                    <a:gd name="connsiteY1-128" fmla="*/ 208694 h 219303"/>
                    <a:gd name="connsiteX2-129" fmla="*/ 323751 w 618767"/>
                    <a:gd name="connsiteY2-130" fmla="*/ 66771 h 219303"/>
                    <a:gd name="connsiteX3-131" fmla="*/ 0 w 618767"/>
                    <a:gd name="connsiteY3-132" fmla="*/ 0 h 219303"/>
                    <a:gd name="connsiteX4-133" fmla="*/ 100965 w 618767"/>
                    <a:gd name="connsiteY4-134" fmla="*/ 2857 h 219303"/>
                    <a:gd name="connsiteX5-135" fmla="*/ 102772 w 618767"/>
                    <a:gd name="connsiteY5-136" fmla="*/ 3833 h 219303"/>
                    <a:gd name="connsiteX6-137" fmla="*/ 214213 w 618767"/>
                    <a:gd name="connsiteY6-138" fmla="*/ 22860 h 219303"/>
                    <a:gd name="connsiteX7-139" fmla="*/ 323751 w 618767"/>
                    <a:gd name="connsiteY7-140" fmla="*/ 66772 h 219303"/>
                    <a:gd name="connsiteX8-141" fmla="*/ 615997 w 618767"/>
                    <a:gd name="connsiteY8-142" fmla="*/ 216510 h 219303"/>
                    <a:gd name="connsiteX9-143" fmla="*/ 464489 w 618767"/>
                    <a:gd name="connsiteY9-144" fmla="*/ 162866 h 219303"/>
                    <a:gd name="connsiteX10-145" fmla="*/ 358041 w 618767"/>
                    <a:gd name="connsiteY10-146" fmla="*/ 143827 h 219303"/>
                    <a:gd name="connsiteX11-147" fmla="*/ 357901 w 618767"/>
                    <a:gd name="connsiteY11-148" fmla="*/ 143751 h 219303"/>
                    <a:gd name="connsiteX12-149" fmla="*/ 260033 w 618767"/>
                    <a:gd name="connsiteY12-150" fmla="*/ 141922 h 219303"/>
                    <a:gd name="connsiteX13-151" fmla="*/ 0 w 618767"/>
                    <a:gd name="connsiteY13-152" fmla="*/ 0 h 21930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12" name="Freeform: Shape 111"/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13" name="Freeform: Shape 112"/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</p:grpSp>
          <p:sp>
            <p:nvSpPr>
              <p:cNvPr id="97" name="Freeform: Shape 96"/>
              <p:cNvSpPr/>
              <p:nvPr/>
            </p:nvSpPr>
            <p:spPr>
              <a:xfrm>
                <a:off x="12579689" y="4661548"/>
                <a:ext cx="730421" cy="1493305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eaLnBrk="1" fontAlgn="auto" hangingPunct="1"/>
                <a:endParaRPr lang="en-US" sz="1800">
                  <a:latin typeface="+mn-lt"/>
                  <a:sym typeface="+mn-ea"/>
                </a:endParaRPr>
              </a:p>
            </p:txBody>
          </p:sp>
          <p:grpSp>
            <p:nvGrpSpPr>
              <p:cNvPr id="98" name="Group 97"/>
              <p:cNvGrpSpPr/>
              <p:nvPr/>
            </p:nvGrpSpPr>
            <p:grpSpPr>
              <a:xfrm>
                <a:off x="12470968" y="4620148"/>
                <a:ext cx="435759" cy="1352099"/>
                <a:chOff x="1968987" y="1811829"/>
                <a:chExt cx="1022846" cy="3173751"/>
              </a:xfrm>
              <a:solidFill>
                <a:schemeClr val="bg1"/>
              </a:solidFill>
            </p:grpSpPr>
            <p:sp>
              <p:nvSpPr>
                <p:cNvPr id="99" name="Freeform: Shape 98"/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00" name="Freeform: Shape 99"/>
                <p:cNvSpPr/>
                <p:nvPr/>
              </p:nvSpPr>
              <p:spPr>
                <a:xfrm>
                  <a:off x="1968987" y="4089376"/>
                  <a:ext cx="581026" cy="247649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01" name="Freeform: Shape 100"/>
                <p:cNvSpPr/>
                <p:nvPr/>
              </p:nvSpPr>
              <p:spPr>
                <a:xfrm>
                  <a:off x="2051714" y="1973775"/>
                  <a:ext cx="940119" cy="1580196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-1" fmla="*/ 812750 w 940118"/>
                    <a:gd name="connsiteY0-2" fmla="*/ 163017 h 1580197"/>
                    <a:gd name="connsiteX1-3" fmla="*/ 812706 w 940118"/>
                    <a:gd name="connsiteY1-4" fmla="*/ 163034 h 1580197"/>
                    <a:gd name="connsiteX2-5" fmla="*/ 832937 w 940118"/>
                    <a:gd name="connsiteY2-6" fmla="*/ 174035 h 1580197"/>
                    <a:gd name="connsiteX3-7" fmla="*/ 812750 w 940118"/>
                    <a:gd name="connsiteY3-8" fmla="*/ 163017 h 1580197"/>
                    <a:gd name="connsiteX4-9" fmla="*/ 679133 w 940118"/>
                    <a:gd name="connsiteY4-10" fmla="*/ 0 h 1580197"/>
                    <a:gd name="connsiteX5-11" fmla="*/ 940118 w 940118"/>
                    <a:gd name="connsiteY5-12" fmla="*/ 140970 h 1580197"/>
                    <a:gd name="connsiteX6-13" fmla="*/ 833438 w 940118"/>
                    <a:gd name="connsiteY6-14" fmla="*/ 174308 h 1580197"/>
                    <a:gd name="connsiteX7-15" fmla="*/ 833437 w 940118"/>
                    <a:gd name="connsiteY7-16" fmla="*/ 174308 h 1580197"/>
                    <a:gd name="connsiteX8-17" fmla="*/ 747299 w 940118"/>
                    <a:gd name="connsiteY8-18" fmla="*/ 210278 h 1580197"/>
                    <a:gd name="connsiteX9-19" fmla="*/ 747713 w 940118"/>
                    <a:gd name="connsiteY9-20" fmla="*/ 210503 h 1580197"/>
                    <a:gd name="connsiteX10-21" fmla="*/ 620078 w 940118"/>
                    <a:gd name="connsiteY10-22" fmla="*/ 282893 h 1580197"/>
                    <a:gd name="connsiteX11-23" fmla="*/ 592976 w 940118"/>
                    <a:gd name="connsiteY11-24" fmla="*/ 268101 h 1580197"/>
                    <a:gd name="connsiteX12-25" fmla="*/ 592932 w 940118"/>
                    <a:gd name="connsiteY12-26" fmla="*/ 268132 h 1580197"/>
                    <a:gd name="connsiteX13-27" fmla="*/ 620077 w 940118"/>
                    <a:gd name="connsiteY13-28" fmla="*/ 282893 h 1580197"/>
                    <a:gd name="connsiteX14-29" fmla="*/ 548076 w 940118"/>
                    <a:gd name="connsiteY14-30" fmla="*/ 339736 h 1580197"/>
                    <a:gd name="connsiteX15-31" fmla="*/ 548640 w 940118"/>
                    <a:gd name="connsiteY15-32" fmla="*/ 340043 h 1580197"/>
                    <a:gd name="connsiteX16-33" fmla="*/ 503873 w 940118"/>
                    <a:gd name="connsiteY16-34" fmla="*/ 383858 h 1580197"/>
                    <a:gd name="connsiteX17-35" fmla="*/ 488633 w 940118"/>
                    <a:gd name="connsiteY17-36" fmla="*/ 399098 h 1580197"/>
                    <a:gd name="connsiteX18-37" fmla="*/ 455232 w 940118"/>
                    <a:gd name="connsiteY18-38" fmla="*/ 380990 h 1580197"/>
                    <a:gd name="connsiteX19-39" fmla="*/ 488633 w 940118"/>
                    <a:gd name="connsiteY19-40" fmla="*/ 400050 h 1580197"/>
                    <a:gd name="connsiteX20-41" fmla="*/ 422910 w 940118"/>
                    <a:gd name="connsiteY20-42" fmla="*/ 482918 h 1580197"/>
                    <a:gd name="connsiteX21-43" fmla="*/ 391243 w 940118"/>
                    <a:gd name="connsiteY21-44" fmla="*/ 465814 h 1580197"/>
                    <a:gd name="connsiteX22-45" fmla="*/ 390818 w 940118"/>
                    <a:gd name="connsiteY22-46" fmla="*/ 466419 h 1580197"/>
                    <a:gd name="connsiteX23-47" fmla="*/ 422910 w 940118"/>
                    <a:gd name="connsiteY23-48" fmla="*/ 483870 h 1580197"/>
                    <a:gd name="connsiteX24-49" fmla="*/ 367665 w 940118"/>
                    <a:gd name="connsiteY24-50" fmla="*/ 572453 h 1580197"/>
                    <a:gd name="connsiteX25-51" fmla="*/ 368618 w 940118"/>
                    <a:gd name="connsiteY25-52" fmla="*/ 573405 h 1580197"/>
                    <a:gd name="connsiteX26-53" fmla="*/ 317183 w 940118"/>
                    <a:gd name="connsiteY26-54" fmla="*/ 684847 h 1580197"/>
                    <a:gd name="connsiteX27-55" fmla="*/ 305241 w 940118"/>
                    <a:gd name="connsiteY27-56" fmla="*/ 678329 h 1580197"/>
                    <a:gd name="connsiteX28-57" fmla="*/ 305235 w 940118"/>
                    <a:gd name="connsiteY28-58" fmla="*/ 678350 h 1580197"/>
                    <a:gd name="connsiteX29-59" fmla="*/ 317183 w 940118"/>
                    <a:gd name="connsiteY29-60" fmla="*/ 684847 h 1580197"/>
                    <a:gd name="connsiteX30-61" fmla="*/ 260985 w 940118"/>
                    <a:gd name="connsiteY30-62" fmla="*/ 1014413 h 1580197"/>
                    <a:gd name="connsiteX31-63" fmla="*/ 342900 w 940118"/>
                    <a:gd name="connsiteY31-64" fmla="*/ 1373505 h 1580197"/>
                    <a:gd name="connsiteX32-65" fmla="*/ 546735 w 940118"/>
                    <a:gd name="connsiteY32-66" fmla="*/ 1580197 h 1580197"/>
                    <a:gd name="connsiteX33-67" fmla="*/ 285750 w 940118"/>
                    <a:gd name="connsiteY33-68" fmla="*/ 1438275 h 1580197"/>
                    <a:gd name="connsiteX34-69" fmla="*/ 81915 w 940118"/>
                    <a:gd name="connsiteY34-70" fmla="*/ 1231583 h 1580197"/>
                    <a:gd name="connsiteX35-71" fmla="*/ 0 w 940118"/>
                    <a:gd name="connsiteY35-72" fmla="*/ 872490 h 1580197"/>
                    <a:gd name="connsiteX36-73" fmla="*/ 56197 w 940118"/>
                    <a:gd name="connsiteY36-74" fmla="*/ 542925 h 1580197"/>
                    <a:gd name="connsiteX37-75" fmla="*/ 62441 w 940118"/>
                    <a:gd name="connsiteY37-76" fmla="*/ 546321 h 1580197"/>
                    <a:gd name="connsiteX38-77" fmla="*/ 62617 w 940118"/>
                    <a:gd name="connsiteY38-78" fmla="*/ 545909 h 1580197"/>
                    <a:gd name="connsiteX39-79" fmla="*/ 57150 w 940118"/>
                    <a:gd name="connsiteY39-80" fmla="*/ 542925 h 1580197"/>
                    <a:gd name="connsiteX40-81" fmla="*/ 107444 w 940118"/>
                    <a:gd name="connsiteY40-82" fmla="*/ 431896 h 1580197"/>
                    <a:gd name="connsiteX41-83" fmla="*/ 106680 w 940118"/>
                    <a:gd name="connsiteY41-84" fmla="*/ 431483 h 1580197"/>
                    <a:gd name="connsiteX42-85" fmla="*/ 161925 w 940118"/>
                    <a:gd name="connsiteY42-86" fmla="*/ 341948 h 1580197"/>
                    <a:gd name="connsiteX43-87" fmla="*/ 171758 w 940118"/>
                    <a:gd name="connsiteY43-88" fmla="*/ 347295 h 1580197"/>
                    <a:gd name="connsiteX44-89" fmla="*/ 171778 w 940118"/>
                    <a:gd name="connsiteY44-90" fmla="*/ 347270 h 1580197"/>
                    <a:gd name="connsiteX45-91" fmla="*/ 161925 w 940118"/>
                    <a:gd name="connsiteY45-92" fmla="*/ 341948 h 1580197"/>
                    <a:gd name="connsiteX46-93" fmla="*/ 227648 w 940118"/>
                    <a:gd name="connsiteY46-94" fmla="*/ 258128 h 1580197"/>
                    <a:gd name="connsiteX47-95" fmla="*/ 239906 w 940118"/>
                    <a:gd name="connsiteY47-96" fmla="*/ 264794 h 1580197"/>
                    <a:gd name="connsiteX48-97" fmla="*/ 240267 w 940118"/>
                    <a:gd name="connsiteY48-98" fmla="*/ 264453 h 1580197"/>
                    <a:gd name="connsiteX49-99" fmla="*/ 228600 w 940118"/>
                    <a:gd name="connsiteY49-100" fmla="*/ 258128 h 1580197"/>
                    <a:gd name="connsiteX50-101" fmla="*/ 242888 w 940118"/>
                    <a:gd name="connsiteY50-102" fmla="*/ 241935 h 1580197"/>
                    <a:gd name="connsiteX51-103" fmla="*/ 287315 w 940118"/>
                    <a:gd name="connsiteY51-104" fmla="*/ 198453 h 1580197"/>
                    <a:gd name="connsiteX52-105" fmla="*/ 286702 w 940118"/>
                    <a:gd name="connsiteY52-106" fmla="*/ 198120 h 1580197"/>
                    <a:gd name="connsiteX53-107" fmla="*/ 359092 w 940118"/>
                    <a:gd name="connsiteY53-108" fmla="*/ 140970 h 1580197"/>
                    <a:gd name="connsiteX54-109" fmla="*/ 378434 w 940118"/>
                    <a:gd name="connsiteY54-110" fmla="*/ 151488 h 1580197"/>
                    <a:gd name="connsiteX55-111" fmla="*/ 378837 w 940118"/>
                    <a:gd name="connsiteY55-112" fmla="*/ 151226 h 1580197"/>
                    <a:gd name="connsiteX56-113" fmla="*/ 360045 w 940118"/>
                    <a:gd name="connsiteY56-114" fmla="*/ 140970 h 1580197"/>
                    <a:gd name="connsiteX57-115" fmla="*/ 486263 w 940118"/>
                    <a:gd name="connsiteY57-116" fmla="*/ 68845 h 1580197"/>
                    <a:gd name="connsiteX58-117" fmla="*/ 485775 w 940118"/>
                    <a:gd name="connsiteY58-118" fmla="*/ 68580 h 1580197"/>
                    <a:gd name="connsiteX59-119" fmla="*/ 572452 w 940118"/>
                    <a:gd name="connsiteY59-120" fmla="*/ 32385 h 1580197"/>
                    <a:gd name="connsiteX60-121" fmla="*/ 595123 w 940118"/>
                    <a:gd name="connsiteY60-122" fmla="*/ 44713 h 1580197"/>
                    <a:gd name="connsiteX61-123" fmla="*/ 595672 w 940118"/>
                    <a:gd name="connsiteY61-124" fmla="*/ 44538 h 1580197"/>
                    <a:gd name="connsiteX62-125" fmla="*/ 573405 w 940118"/>
                    <a:gd name="connsiteY62-126" fmla="*/ 32385 h 1580197"/>
                    <a:gd name="connsiteX63" fmla="*/ 679133 w 940118"/>
                    <a:gd name="connsiteY63" fmla="*/ 0 h 1580197"/>
                    <a:gd name="connsiteX0-127" fmla="*/ 812750 w 940118"/>
                    <a:gd name="connsiteY0-128" fmla="*/ 163017 h 1580197"/>
                    <a:gd name="connsiteX1-129" fmla="*/ 812706 w 940118"/>
                    <a:gd name="connsiteY1-130" fmla="*/ 163034 h 1580197"/>
                    <a:gd name="connsiteX2-131" fmla="*/ 832937 w 940118"/>
                    <a:gd name="connsiteY2-132" fmla="*/ 174035 h 1580197"/>
                    <a:gd name="connsiteX3-133" fmla="*/ 812750 w 940118"/>
                    <a:gd name="connsiteY3-134" fmla="*/ 163017 h 1580197"/>
                    <a:gd name="connsiteX4-135" fmla="*/ 679133 w 940118"/>
                    <a:gd name="connsiteY4-136" fmla="*/ 0 h 1580197"/>
                    <a:gd name="connsiteX5-137" fmla="*/ 940118 w 940118"/>
                    <a:gd name="connsiteY5-138" fmla="*/ 140970 h 1580197"/>
                    <a:gd name="connsiteX6-139" fmla="*/ 833438 w 940118"/>
                    <a:gd name="connsiteY6-140" fmla="*/ 174308 h 1580197"/>
                    <a:gd name="connsiteX7-141" fmla="*/ 833437 w 940118"/>
                    <a:gd name="connsiteY7-142" fmla="*/ 174308 h 1580197"/>
                    <a:gd name="connsiteX8-143" fmla="*/ 747299 w 940118"/>
                    <a:gd name="connsiteY8-144" fmla="*/ 210278 h 1580197"/>
                    <a:gd name="connsiteX9-145" fmla="*/ 747713 w 940118"/>
                    <a:gd name="connsiteY9-146" fmla="*/ 210503 h 1580197"/>
                    <a:gd name="connsiteX10-147" fmla="*/ 620078 w 940118"/>
                    <a:gd name="connsiteY10-148" fmla="*/ 282893 h 1580197"/>
                    <a:gd name="connsiteX11-149" fmla="*/ 592976 w 940118"/>
                    <a:gd name="connsiteY11-150" fmla="*/ 268101 h 1580197"/>
                    <a:gd name="connsiteX12-151" fmla="*/ 592932 w 940118"/>
                    <a:gd name="connsiteY12-152" fmla="*/ 268132 h 1580197"/>
                    <a:gd name="connsiteX13-153" fmla="*/ 620077 w 940118"/>
                    <a:gd name="connsiteY13-154" fmla="*/ 282893 h 1580197"/>
                    <a:gd name="connsiteX14-155" fmla="*/ 548076 w 940118"/>
                    <a:gd name="connsiteY14-156" fmla="*/ 339736 h 1580197"/>
                    <a:gd name="connsiteX15-157" fmla="*/ 548640 w 940118"/>
                    <a:gd name="connsiteY15-158" fmla="*/ 340043 h 1580197"/>
                    <a:gd name="connsiteX16-159" fmla="*/ 503873 w 940118"/>
                    <a:gd name="connsiteY16-160" fmla="*/ 383858 h 1580197"/>
                    <a:gd name="connsiteX17-161" fmla="*/ 488633 w 940118"/>
                    <a:gd name="connsiteY17-162" fmla="*/ 399098 h 1580197"/>
                    <a:gd name="connsiteX18-163" fmla="*/ 455232 w 940118"/>
                    <a:gd name="connsiteY18-164" fmla="*/ 380990 h 1580197"/>
                    <a:gd name="connsiteX19-165" fmla="*/ 488633 w 940118"/>
                    <a:gd name="connsiteY19-166" fmla="*/ 400050 h 1580197"/>
                    <a:gd name="connsiteX20-167" fmla="*/ 422910 w 940118"/>
                    <a:gd name="connsiteY20-168" fmla="*/ 482918 h 1580197"/>
                    <a:gd name="connsiteX21-169" fmla="*/ 391243 w 940118"/>
                    <a:gd name="connsiteY21-170" fmla="*/ 465814 h 1580197"/>
                    <a:gd name="connsiteX22-171" fmla="*/ 422910 w 940118"/>
                    <a:gd name="connsiteY22-172" fmla="*/ 483870 h 1580197"/>
                    <a:gd name="connsiteX23-173" fmla="*/ 367665 w 940118"/>
                    <a:gd name="connsiteY23-174" fmla="*/ 572453 h 1580197"/>
                    <a:gd name="connsiteX24-175" fmla="*/ 368618 w 940118"/>
                    <a:gd name="connsiteY24-176" fmla="*/ 573405 h 1580197"/>
                    <a:gd name="connsiteX25-177" fmla="*/ 317183 w 940118"/>
                    <a:gd name="connsiteY25-178" fmla="*/ 684847 h 1580197"/>
                    <a:gd name="connsiteX26-179" fmla="*/ 305241 w 940118"/>
                    <a:gd name="connsiteY26-180" fmla="*/ 678329 h 1580197"/>
                    <a:gd name="connsiteX27-181" fmla="*/ 305235 w 940118"/>
                    <a:gd name="connsiteY27-182" fmla="*/ 678350 h 1580197"/>
                    <a:gd name="connsiteX28-183" fmla="*/ 317183 w 940118"/>
                    <a:gd name="connsiteY28-184" fmla="*/ 684847 h 1580197"/>
                    <a:gd name="connsiteX29-185" fmla="*/ 260985 w 940118"/>
                    <a:gd name="connsiteY29-186" fmla="*/ 1014413 h 1580197"/>
                    <a:gd name="connsiteX30-187" fmla="*/ 342900 w 940118"/>
                    <a:gd name="connsiteY30-188" fmla="*/ 1373505 h 1580197"/>
                    <a:gd name="connsiteX31-189" fmla="*/ 546735 w 940118"/>
                    <a:gd name="connsiteY31-190" fmla="*/ 1580197 h 1580197"/>
                    <a:gd name="connsiteX32-191" fmla="*/ 285750 w 940118"/>
                    <a:gd name="connsiteY32-192" fmla="*/ 1438275 h 1580197"/>
                    <a:gd name="connsiteX33-193" fmla="*/ 81915 w 940118"/>
                    <a:gd name="connsiteY33-194" fmla="*/ 1231583 h 1580197"/>
                    <a:gd name="connsiteX34-195" fmla="*/ 0 w 940118"/>
                    <a:gd name="connsiteY34-196" fmla="*/ 872490 h 1580197"/>
                    <a:gd name="connsiteX35-197" fmla="*/ 56197 w 940118"/>
                    <a:gd name="connsiteY35-198" fmla="*/ 542925 h 1580197"/>
                    <a:gd name="connsiteX36-199" fmla="*/ 62441 w 940118"/>
                    <a:gd name="connsiteY36-200" fmla="*/ 546321 h 1580197"/>
                    <a:gd name="connsiteX37-201" fmla="*/ 62617 w 940118"/>
                    <a:gd name="connsiteY37-202" fmla="*/ 545909 h 1580197"/>
                    <a:gd name="connsiteX38-203" fmla="*/ 57150 w 940118"/>
                    <a:gd name="connsiteY38-204" fmla="*/ 542925 h 1580197"/>
                    <a:gd name="connsiteX39-205" fmla="*/ 107444 w 940118"/>
                    <a:gd name="connsiteY39-206" fmla="*/ 431896 h 1580197"/>
                    <a:gd name="connsiteX40-207" fmla="*/ 106680 w 940118"/>
                    <a:gd name="connsiteY40-208" fmla="*/ 431483 h 1580197"/>
                    <a:gd name="connsiteX41-209" fmla="*/ 161925 w 940118"/>
                    <a:gd name="connsiteY41-210" fmla="*/ 341948 h 1580197"/>
                    <a:gd name="connsiteX42-211" fmla="*/ 171758 w 940118"/>
                    <a:gd name="connsiteY42-212" fmla="*/ 347295 h 1580197"/>
                    <a:gd name="connsiteX43-213" fmla="*/ 171778 w 940118"/>
                    <a:gd name="connsiteY43-214" fmla="*/ 347270 h 1580197"/>
                    <a:gd name="connsiteX44-215" fmla="*/ 161925 w 940118"/>
                    <a:gd name="connsiteY44-216" fmla="*/ 341948 h 1580197"/>
                    <a:gd name="connsiteX45-217" fmla="*/ 227648 w 940118"/>
                    <a:gd name="connsiteY45-218" fmla="*/ 258128 h 1580197"/>
                    <a:gd name="connsiteX46-219" fmla="*/ 239906 w 940118"/>
                    <a:gd name="connsiteY46-220" fmla="*/ 264794 h 1580197"/>
                    <a:gd name="connsiteX47-221" fmla="*/ 240267 w 940118"/>
                    <a:gd name="connsiteY47-222" fmla="*/ 264453 h 1580197"/>
                    <a:gd name="connsiteX48-223" fmla="*/ 228600 w 940118"/>
                    <a:gd name="connsiteY48-224" fmla="*/ 258128 h 1580197"/>
                    <a:gd name="connsiteX49-225" fmla="*/ 242888 w 940118"/>
                    <a:gd name="connsiteY49-226" fmla="*/ 241935 h 1580197"/>
                    <a:gd name="connsiteX50-227" fmla="*/ 287315 w 940118"/>
                    <a:gd name="connsiteY50-228" fmla="*/ 198453 h 1580197"/>
                    <a:gd name="connsiteX51-229" fmla="*/ 286702 w 940118"/>
                    <a:gd name="connsiteY51-230" fmla="*/ 198120 h 1580197"/>
                    <a:gd name="connsiteX52-231" fmla="*/ 359092 w 940118"/>
                    <a:gd name="connsiteY52-232" fmla="*/ 140970 h 1580197"/>
                    <a:gd name="connsiteX53-233" fmla="*/ 378434 w 940118"/>
                    <a:gd name="connsiteY53-234" fmla="*/ 151488 h 1580197"/>
                    <a:gd name="connsiteX54-235" fmla="*/ 378837 w 940118"/>
                    <a:gd name="connsiteY54-236" fmla="*/ 151226 h 1580197"/>
                    <a:gd name="connsiteX55-237" fmla="*/ 360045 w 940118"/>
                    <a:gd name="connsiteY55-238" fmla="*/ 140970 h 1580197"/>
                    <a:gd name="connsiteX56-239" fmla="*/ 486263 w 940118"/>
                    <a:gd name="connsiteY56-240" fmla="*/ 68845 h 1580197"/>
                    <a:gd name="connsiteX57-241" fmla="*/ 485775 w 940118"/>
                    <a:gd name="connsiteY57-242" fmla="*/ 68580 h 1580197"/>
                    <a:gd name="connsiteX58-243" fmla="*/ 572452 w 940118"/>
                    <a:gd name="connsiteY58-244" fmla="*/ 32385 h 1580197"/>
                    <a:gd name="connsiteX59-245" fmla="*/ 595123 w 940118"/>
                    <a:gd name="connsiteY59-246" fmla="*/ 44713 h 1580197"/>
                    <a:gd name="connsiteX60-247" fmla="*/ 595672 w 940118"/>
                    <a:gd name="connsiteY60-248" fmla="*/ 44538 h 1580197"/>
                    <a:gd name="connsiteX61-249" fmla="*/ 573405 w 940118"/>
                    <a:gd name="connsiteY61-250" fmla="*/ 32385 h 1580197"/>
                    <a:gd name="connsiteX62-251" fmla="*/ 679133 w 940118"/>
                    <a:gd name="connsiteY62-252" fmla="*/ 0 h 1580197"/>
                    <a:gd name="connsiteX0-253" fmla="*/ 812750 w 940118"/>
                    <a:gd name="connsiteY0-254" fmla="*/ 163017 h 1580197"/>
                    <a:gd name="connsiteX1-255" fmla="*/ 812706 w 940118"/>
                    <a:gd name="connsiteY1-256" fmla="*/ 163034 h 1580197"/>
                    <a:gd name="connsiteX2-257" fmla="*/ 832937 w 940118"/>
                    <a:gd name="connsiteY2-258" fmla="*/ 174035 h 1580197"/>
                    <a:gd name="connsiteX3-259" fmla="*/ 812750 w 940118"/>
                    <a:gd name="connsiteY3-260" fmla="*/ 163017 h 1580197"/>
                    <a:gd name="connsiteX4-261" fmla="*/ 679133 w 940118"/>
                    <a:gd name="connsiteY4-262" fmla="*/ 0 h 1580197"/>
                    <a:gd name="connsiteX5-263" fmla="*/ 940118 w 940118"/>
                    <a:gd name="connsiteY5-264" fmla="*/ 140970 h 1580197"/>
                    <a:gd name="connsiteX6-265" fmla="*/ 833438 w 940118"/>
                    <a:gd name="connsiteY6-266" fmla="*/ 174308 h 1580197"/>
                    <a:gd name="connsiteX7-267" fmla="*/ 833437 w 940118"/>
                    <a:gd name="connsiteY7-268" fmla="*/ 174308 h 1580197"/>
                    <a:gd name="connsiteX8-269" fmla="*/ 747299 w 940118"/>
                    <a:gd name="connsiteY8-270" fmla="*/ 210278 h 1580197"/>
                    <a:gd name="connsiteX9-271" fmla="*/ 747713 w 940118"/>
                    <a:gd name="connsiteY9-272" fmla="*/ 210503 h 1580197"/>
                    <a:gd name="connsiteX10-273" fmla="*/ 620078 w 940118"/>
                    <a:gd name="connsiteY10-274" fmla="*/ 282893 h 1580197"/>
                    <a:gd name="connsiteX11-275" fmla="*/ 592976 w 940118"/>
                    <a:gd name="connsiteY11-276" fmla="*/ 268101 h 1580197"/>
                    <a:gd name="connsiteX12-277" fmla="*/ 592932 w 940118"/>
                    <a:gd name="connsiteY12-278" fmla="*/ 268132 h 1580197"/>
                    <a:gd name="connsiteX13-279" fmla="*/ 620077 w 940118"/>
                    <a:gd name="connsiteY13-280" fmla="*/ 282893 h 1580197"/>
                    <a:gd name="connsiteX14-281" fmla="*/ 548076 w 940118"/>
                    <a:gd name="connsiteY14-282" fmla="*/ 339736 h 1580197"/>
                    <a:gd name="connsiteX15-283" fmla="*/ 548640 w 940118"/>
                    <a:gd name="connsiteY15-284" fmla="*/ 340043 h 1580197"/>
                    <a:gd name="connsiteX16-285" fmla="*/ 503873 w 940118"/>
                    <a:gd name="connsiteY16-286" fmla="*/ 383858 h 1580197"/>
                    <a:gd name="connsiteX17-287" fmla="*/ 488633 w 940118"/>
                    <a:gd name="connsiteY17-288" fmla="*/ 399098 h 1580197"/>
                    <a:gd name="connsiteX18-289" fmla="*/ 488633 w 940118"/>
                    <a:gd name="connsiteY18-290" fmla="*/ 400050 h 1580197"/>
                    <a:gd name="connsiteX19-291" fmla="*/ 422910 w 940118"/>
                    <a:gd name="connsiteY19-292" fmla="*/ 482918 h 1580197"/>
                    <a:gd name="connsiteX20-293" fmla="*/ 391243 w 940118"/>
                    <a:gd name="connsiteY20-294" fmla="*/ 465814 h 1580197"/>
                    <a:gd name="connsiteX21-295" fmla="*/ 422910 w 940118"/>
                    <a:gd name="connsiteY21-296" fmla="*/ 483870 h 1580197"/>
                    <a:gd name="connsiteX22-297" fmla="*/ 367665 w 940118"/>
                    <a:gd name="connsiteY22-298" fmla="*/ 572453 h 1580197"/>
                    <a:gd name="connsiteX23-299" fmla="*/ 368618 w 940118"/>
                    <a:gd name="connsiteY23-300" fmla="*/ 573405 h 1580197"/>
                    <a:gd name="connsiteX24-301" fmla="*/ 317183 w 940118"/>
                    <a:gd name="connsiteY24-302" fmla="*/ 684847 h 1580197"/>
                    <a:gd name="connsiteX25-303" fmla="*/ 305241 w 940118"/>
                    <a:gd name="connsiteY25-304" fmla="*/ 678329 h 1580197"/>
                    <a:gd name="connsiteX26-305" fmla="*/ 305235 w 940118"/>
                    <a:gd name="connsiteY26-306" fmla="*/ 678350 h 1580197"/>
                    <a:gd name="connsiteX27-307" fmla="*/ 317183 w 940118"/>
                    <a:gd name="connsiteY27-308" fmla="*/ 684847 h 1580197"/>
                    <a:gd name="connsiteX28-309" fmla="*/ 260985 w 940118"/>
                    <a:gd name="connsiteY28-310" fmla="*/ 1014413 h 1580197"/>
                    <a:gd name="connsiteX29-311" fmla="*/ 342900 w 940118"/>
                    <a:gd name="connsiteY29-312" fmla="*/ 1373505 h 1580197"/>
                    <a:gd name="connsiteX30-313" fmla="*/ 546735 w 940118"/>
                    <a:gd name="connsiteY30-314" fmla="*/ 1580197 h 1580197"/>
                    <a:gd name="connsiteX31-315" fmla="*/ 285750 w 940118"/>
                    <a:gd name="connsiteY31-316" fmla="*/ 1438275 h 1580197"/>
                    <a:gd name="connsiteX32-317" fmla="*/ 81915 w 940118"/>
                    <a:gd name="connsiteY32-318" fmla="*/ 1231583 h 1580197"/>
                    <a:gd name="connsiteX33-319" fmla="*/ 0 w 940118"/>
                    <a:gd name="connsiteY33-320" fmla="*/ 872490 h 1580197"/>
                    <a:gd name="connsiteX34-321" fmla="*/ 56197 w 940118"/>
                    <a:gd name="connsiteY34-322" fmla="*/ 542925 h 1580197"/>
                    <a:gd name="connsiteX35-323" fmla="*/ 62441 w 940118"/>
                    <a:gd name="connsiteY35-324" fmla="*/ 546321 h 1580197"/>
                    <a:gd name="connsiteX36-325" fmla="*/ 62617 w 940118"/>
                    <a:gd name="connsiteY36-326" fmla="*/ 545909 h 1580197"/>
                    <a:gd name="connsiteX37-327" fmla="*/ 57150 w 940118"/>
                    <a:gd name="connsiteY37-328" fmla="*/ 542925 h 1580197"/>
                    <a:gd name="connsiteX38-329" fmla="*/ 107444 w 940118"/>
                    <a:gd name="connsiteY38-330" fmla="*/ 431896 h 1580197"/>
                    <a:gd name="connsiteX39-331" fmla="*/ 106680 w 940118"/>
                    <a:gd name="connsiteY39-332" fmla="*/ 431483 h 1580197"/>
                    <a:gd name="connsiteX40-333" fmla="*/ 161925 w 940118"/>
                    <a:gd name="connsiteY40-334" fmla="*/ 341948 h 1580197"/>
                    <a:gd name="connsiteX41-335" fmla="*/ 171758 w 940118"/>
                    <a:gd name="connsiteY41-336" fmla="*/ 347295 h 1580197"/>
                    <a:gd name="connsiteX42-337" fmla="*/ 171778 w 940118"/>
                    <a:gd name="connsiteY42-338" fmla="*/ 347270 h 1580197"/>
                    <a:gd name="connsiteX43-339" fmla="*/ 161925 w 940118"/>
                    <a:gd name="connsiteY43-340" fmla="*/ 341948 h 1580197"/>
                    <a:gd name="connsiteX44-341" fmla="*/ 227648 w 940118"/>
                    <a:gd name="connsiteY44-342" fmla="*/ 258128 h 1580197"/>
                    <a:gd name="connsiteX45-343" fmla="*/ 239906 w 940118"/>
                    <a:gd name="connsiteY45-344" fmla="*/ 264794 h 1580197"/>
                    <a:gd name="connsiteX46-345" fmla="*/ 240267 w 940118"/>
                    <a:gd name="connsiteY46-346" fmla="*/ 264453 h 1580197"/>
                    <a:gd name="connsiteX47-347" fmla="*/ 228600 w 940118"/>
                    <a:gd name="connsiteY47-348" fmla="*/ 258128 h 1580197"/>
                    <a:gd name="connsiteX48-349" fmla="*/ 242888 w 940118"/>
                    <a:gd name="connsiteY48-350" fmla="*/ 241935 h 1580197"/>
                    <a:gd name="connsiteX49-351" fmla="*/ 287315 w 940118"/>
                    <a:gd name="connsiteY49-352" fmla="*/ 198453 h 1580197"/>
                    <a:gd name="connsiteX50-353" fmla="*/ 286702 w 940118"/>
                    <a:gd name="connsiteY50-354" fmla="*/ 198120 h 1580197"/>
                    <a:gd name="connsiteX51-355" fmla="*/ 359092 w 940118"/>
                    <a:gd name="connsiteY51-356" fmla="*/ 140970 h 1580197"/>
                    <a:gd name="connsiteX52-357" fmla="*/ 378434 w 940118"/>
                    <a:gd name="connsiteY52-358" fmla="*/ 151488 h 1580197"/>
                    <a:gd name="connsiteX53-359" fmla="*/ 378837 w 940118"/>
                    <a:gd name="connsiteY53-360" fmla="*/ 151226 h 1580197"/>
                    <a:gd name="connsiteX54-361" fmla="*/ 360045 w 940118"/>
                    <a:gd name="connsiteY54-362" fmla="*/ 140970 h 1580197"/>
                    <a:gd name="connsiteX55-363" fmla="*/ 486263 w 940118"/>
                    <a:gd name="connsiteY55-364" fmla="*/ 68845 h 1580197"/>
                    <a:gd name="connsiteX56-365" fmla="*/ 485775 w 940118"/>
                    <a:gd name="connsiteY56-366" fmla="*/ 68580 h 1580197"/>
                    <a:gd name="connsiteX57-367" fmla="*/ 572452 w 940118"/>
                    <a:gd name="connsiteY57-368" fmla="*/ 32385 h 1580197"/>
                    <a:gd name="connsiteX58-369" fmla="*/ 595123 w 940118"/>
                    <a:gd name="connsiteY58-370" fmla="*/ 44713 h 1580197"/>
                    <a:gd name="connsiteX59-371" fmla="*/ 595672 w 940118"/>
                    <a:gd name="connsiteY59-372" fmla="*/ 44538 h 1580197"/>
                    <a:gd name="connsiteX60-373" fmla="*/ 573405 w 940118"/>
                    <a:gd name="connsiteY60-374" fmla="*/ 32385 h 1580197"/>
                    <a:gd name="connsiteX61-375" fmla="*/ 679133 w 940118"/>
                    <a:gd name="connsiteY61-376" fmla="*/ 0 h 1580197"/>
                    <a:gd name="connsiteX0-377" fmla="*/ 812750 w 940118"/>
                    <a:gd name="connsiteY0-378" fmla="*/ 163017 h 1580197"/>
                    <a:gd name="connsiteX1-379" fmla="*/ 812706 w 940118"/>
                    <a:gd name="connsiteY1-380" fmla="*/ 163034 h 1580197"/>
                    <a:gd name="connsiteX2-381" fmla="*/ 832937 w 940118"/>
                    <a:gd name="connsiteY2-382" fmla="*/ 174035 h 1580197"/>
                    <a:gd name="connsiteX3-383" fmla="*/ 812750 w 940118"/>
                    <a:gd name="connsiteY3-384" fmla="*/ 163017 h 1580197"/>
                    <a:gd name="connsiteX4-385" fmla="*/ 679133 w 940118"/>
                    <a:gd name="connsiteY4-386" fmla="*/ 0 h 1580197"/>
                    <a:gd name="connsiteX5-387" fmla="*/ 940118 w 940118"/>
                    <a:gd name="connsiteY5-388" fmla="*/ 140970 h 1580197"/>
                    <a:gd name="connsiteX6-389" fmla="*/ 833438 w 940118"/>
                    <a:gd name="connsiteY6-390" fmla="*/ 174308 h 1580197"/>
                    <a:gd name="connsiteX7-391" fmla="*/ 833437 w 940118"/>
                    <a:gd name="connsiteY7-392" fmla="*/ 174308 h 1580197"/>
                    <a:gd name="connsiteX8-393" fmla="*/ 747299 w 940118"/>
                    <a:gd name="connsiteY8-394" fmla="*/ 210278 h 1580197"/>
                    <a:gd name="connsiteX9-395" fmla="*/ 747713 w 940118"/>
                    <a:gd name="connsiteY9-396" fmla="*/ 210503 h 1580197"/>
                    <a:gd name="connsiteX10-397" fmla="*/ 620078 w 940118"/>
                    <a:gd name="connsiteY10-398" fmla="*/ 282893 h 1580197"/>
                    <a:gd name="connsiteX11-399" fmla="*/ 592976 w 940118"/>
                    <a:gd name="connsiteY11-400" fmla="*/ 268101 h 1580197"/>
                    <a:gd name="connsiteX12-401" fmla="*/ 592932 w 940118"/>
                    <a:gd name="connsiteY12-402" fmla="*/ 268132 h 1580197"/>
                    <a:gd name="connsiteX13-403" fmla="*/ 620077 w 940118"/>
                    <a:gd name="connsiteY13-404" fmla="*/ 282893 h 1580197"/>
                    <a:gd name="connsiteX14-405" fmla="*/ 548076 w 940118"/>
                    <a:gd name="connsiteY14-406" fmla="*/ 339736 h 1580197"/>
                    <a:gd name="connsiteX15-407" fmla="*/ 548640 w 940118"/>
                    <a:gd name="connsiteY15-408" fmla="*/ 340043 h 1580197"/>
                    <a:gd name="connsiteX16-409" fmla="*/ 503873 w 940118"/>
                    <a:gd name="connsiteY16-410" fmla="*/ 383858 h 1580197"/>
                    <a:gd name="connsiteX17-411" fmla="*/ 488633 w 940118"/>
                    <a:gd name="connsiteY17-412" fmla="*/ 399098 h 1580197"/>
                    <a:gd name="connsiteX18-413" fmla="*/ 488633 w 940118"/>
                    <a:gd name="connsiteY18-414" fmla="*/ 400050 h 1580197"/>
                    <a:gd name="connsiteX19-415" fmla="*/ 422910 w 940118"/>
                    <a:gd name="connsiteY19-416" fmla="*/ 482918 h 1580197"/>
                    <a:gd name="connsiteX20-417" fmla="*/ 422910 w 940118"/>
                    <a:gd name="connsiteY20-418" fmla="*/ 483870 h 1580197"/>
                    <a:gd name="connsiteX21-419" fmla="*/ 367665 w 940118"/>
                    <a:gd name="connsiteY21-420" fmla="*/ 572453 h 1580197"/>
                    <a:gd name="connsiteX22-421" fmla="*/ 368618 w 940118"/>
                    <a:gd name="connsiteY22-422" fmla="*/ 573405 h 1580197"/>
                    <a:gd name="connsiteX23-423" fmla="*/ 317183 w 940118"/>
                    <a:gd name="connsiteY23-424" fmla="*/ 684847 h 1580197"/>
                    <a:gd name="connsiteX24-425" fmla="*/ 305241 w 940118"/>
                    <a:gd name="connsiteY24-426" fmla="*/ 678329 h 1580197"/>
                    <a:gd name="connsiteX25-427" fmla="*/ 305235 w 940118"/>
                    <a:gd name="connsiteY25-428" fmla="*/ 678350 h 1580197"/>
                    <a:gd name="connsiteX26-429" fmla="*/ 317183 w 940118"/>
                    <a:gd name="connsiteY26-430" fmla="*/ 684847 h 1580197"/>
                    <a:gd name="connsiteX27-431" fmla="*/ 260985 w 940118"/>
                    <a:gd name="connsiteY27-432" fmla="*/ 1014413 h 1580197"/>
                    <a:gd name="connsiteX28-433" fmla="*/ 342900 w 940118"/>
                    <a:gd name="connsiteY28-434" fmla="*/ 1373505 h 1580197"/>
                    <a:gd name="connsiteX29-435" fmla="*/ 546735 w 940118"/>
                    <a:gd name="connsiteY29-436" fmla="*/ 1580197 h 1580197"/>
                    <a:gd name="connsiteX30-437" fmla="*/ 285750 w 940118"/>
                    <a:gd name="connsiteY30-438" fmla="*/ 1438275 h 1580197"/>
                    <a:gd name="connsiteX31-439" fmla="*/ 81915 w 940118"/>
                    <a:gd name="connsiteY31-440" fmla="*/ 1231583 h 1580197"/>
                    <a:gd name="connsiteX32-441" fmla="*/ 0 w 940118"/>
                    <a:gd name="connsiteY32-442" fmla="*/ 872490 h 1580197"/>
                    <a:gd name="connsiteX33-443" fmla="*/ 56197 w 940118"/>
                    <a:gd name="connsiteY33-444" fmla="*/ 542925 h 1580197"/>
                    <a:gd name="connsiteX34-445" fmla="*/ 62441 w 940118"/>
                    <a:gd name="connsiteY34-446" fmla="*/ 546321 h 1580197"/>
                    <a:gd name="connsiteX35-447" fmla="*/ 62617 w 940118"/>
                    <a:gd name="connsiteY35-448" fmla="*/ 545909 h 1580197"/>
                    <a:gd name="connsiteX36-449" fmla="*/ 57150 w 940118"/>
                    <a:gd name="connsiteY36-450" fmla="*/ 542925 h 1580197"/>
                    <a:gd name="connsiteX37-451" fmla="*/ 107444 w 940118"/>
                    <a:gd name="connsiteY37-452" fmla="*/ 431896 h 1580197"/>
                    <a:gd name="connsiteX38-453" fmla="*/ 106680 w 940118"/>
                    <a:gd name="connsiteY38-454" fmla="*/ 431483 h 1580197"/>
                    <a:gd name="connsiteX39-455" fmla="*/ 161925 w 940118"/>
                    <a:gd name="connsiteY39-456" fmla="*/ 341948 h 1580197"/>
                    <a:gd name="connsiteX40-457" fmla="*/ 171758 w 940118"/>
                    <a:gd name="connsiteY40-458" fmla="*/ 347295 h 1580197"/>
                    <a:gd name="connsiteX41-459" fmla="*/ 171778 w 940118"/>
                    <a:gd name="connsiteY41-460" fmla="*/ 347270 h 1580197"/>
                    <a:gd name="connsiteX42-461" fmla="*/ 161925 w 940118"/>
                    <a:gd name="connsiteY42-462" fmla="*/ 341948 h 1580197"/>
                    <a:gd name="connsiteX43-463" fmla="*/ 227648 w 940118"/>
                    <a:gd name="connsiteY43-464" fmla="*/ 258128 h 1580197"/>
                    <a:gd name="connsiteX44-465" fmla="*/ 239906 w 940118"/>
                    <a:gd name="connsiteY44-466" fmla="*/ 264794 h 1580197"/>
                    <a:gd name="connsiteX45-467" fmla="*/ 240267 w 940118"/>
                    <a:gd name="connsiteY45-468" fmla="*/ 264453 h 1580197"/>
                    <a:gd name="connsiteX46-469" fmla="*/ 228600 w 940118"/>
                    <a:gd name="connsiteY46-470" fmla="*/ 258128 h 1580197"/>
                    <a:gd name="connsiteX47-471" fmla="*/ 242888 w 940118"/>
                    <a:gd name="connsiteY47-472" fmla="*/ 241935 h 1580197"/>
                    <a:gd name="connsiteX48-473" fmla="*/ 287315 w 940118"/>
                    <a:gd name="connsiteY48-474" fmla="*/ 198453 h 1580197"/>
                    <a:gd name="connsiteX49-475" fmla="*/ 286702 w 940118"/>
                    <a:gd name="connsiteY49-476" fmla="*/ 198120 h 1580197"/>
                    <a:gd name="connsiteX50-477" fmla="*/ 359092 w 940118"/>
                    <a:gd name="connsiteY50-478" fmla="*/ 140970 h 1580197"/>
                    <a:gd name="connsiteX51-479" fmla="*/ 378434 w 940118"/>
                    <a:gd name="connsiteY51-480" fmla="*/ 151488 h 1580197"/>
                    <a:gd name="connsiteX52-481" fmla="*/ 378837 w 940118"/>
                    <a:gd name="connsiteY52-482" fmla="*/ 151226 h 1580197"/>
                    <a:gd name="connsiteX53-483" fmla="*/ 360045 w 940118"/>
                    <a:gd name="connsiteY53-484" fmla="*/ 140970 h 1580197"/>
                    <a:gd name="connsiteX54-485" fmla="*/ 486263 w 940118"/>
                    <a:gd name="connsiteY54-486" fmla="*/ 68845 h 1580197"/>
                    <a:gd name="connsiteX55-487" fmla="*/ 485775 w 940118"/>
                    <a:gd name="connsiteY55-488" fmla="*/ 68580 h 1580197"/>
                    <a:gd name="connsiteX56-489" fmla="*/ 572452 w 940118"/>
                    <a:gd name="connsiteY56-490" fmla="*/ 32385 h 1580197"/>
                    <a:gd name="connsiteX57-491" fmla="*/ 595123 w 940118"/>
                    <a:gd name="connsiteY57-492" fmla="*/ 44713 h 1580197"/>
                    <a:gd name="connsiteX58-493" fmla="*/ 595672 w 940118"/>
                    <a:gd name="connsiteY58-494" fmla="*/ 44538 h 1580197"/>
                    <a:gd name="connsiteX59-495" fmla="*/ 573405 w 940118"/>
                    <a:gd name="connsiteY59-496" fmla="*/ 32385 h 1580197"/>
                    <a:gd name="connsiteX60-497" fmla="*/ 679133 w 940118"/>
                    <a:gd name="connsiteY60-498" fmla="*/ 0 h 1580197"/>
                    <a:gd name="connsiteX0-499" fmla="*/ 812750 w 940118"/>
                    <a:gd name="connsiteY0-500" fmla="*/ 163017 h 1580197"/>
                    <a:gd name="connsiteX1-501" fmla="*/ 812706 w 940118"/>
                    <a:gd name="connsiteY1-502" fmla="*/ 163034 h 1580197"/>
                    <a:gd name="connsiteX2-503" fmla="*/ 832937 w 940118"/>
                    <a:gd name="connsiteY2-504" fmla="*/ 174035 h 1580197"/>
                    <a:gd name="connsiteX3-505" fmla="*/ 812750 w 940118"/>
                    <a:gd name="connsiteY3-506" fmla="*/ 163017 h 1580197"/>
                    <a:gd name="connsiteX4-507" fmla="*/ 679133 w 940118"/>
                    <a:gd name="connsiteY4-508" fmla="*/ 0 h 1580197"/>
                    <a:gd name="connsiteX5-509" fmla="*/ 940118 w 940118"/>
                    <a:gd name="connsiteY5-510" fmla="*/ 140970 h 1580197"/>
                    <a:gd name="connsiteX6-511" fmla="*/ 833438 w 940118"/>
                    <a:gd name="connsiteY6-512" fmla="*/ 174308 h 1580197"/>
                    <a:gd name="connsiteX7-513" fmla="*/ 833437 w 940118"/>
                    <a:gd name="connsiteY7-514" fmla="*/ 174308 h 1580197"/>
                    <a:gd name="connsiteX8-515" fmla="*/ 747299 w 940118"/>
                    <a:gd name="connsiteY8-516" fmla="*/ 210278 h 1580197"/>
                    <a:gd name="connsiteX9-517" fmla="*/ 747713 w 940118"/>
                    <a:gd name="connsiteY9-518" fmla="*/ 210503 h 1580197"/>
                    <a:gd name="connsiteX10-519" fmla="*/ 620078 w 940118"/>
                    <a:gd name="connsiteY10-520" fmla="*/ 282893 h 1580197"/>
                    <a:gd name="connsiteX11-521" fmla="*/ 592976 w 940118"/>
                    <a:gd name="connsiteY11-522" fmla="*/ 268101 h 1580197"/>
                    <a:gd name="connsiteX12-523" fmla="*/ 620077 w 940118"/>
                    <a:gd name="connsiteY12-524" fmla="*/ 282893 h 1580197"/>
                    <a:gd name="connsiteX13-525" fmla="*/ 548076 w 940118"/>
                    <a:gd name="connsiteY13-526" fmla="*/ 339736 h 1580197"/>
                    <a:gd name="connsiteX14-527" fmla="*/ 548640 w 940118"/>
                    <a:gd name="connsiteY14-528" fmla="*/ 340043 h 1580197"/>
                    <a:gd name="connsiteX15-529" fmla="*/ 503873 w 940118"/>
                    <a:gd name="connsiteY15-530" fmla="*/ 383858 h 1580197"/>
                    <a:gd name="connsiteX16-531" fmla="*/ 488633 w 940118"/>
                    <a:gd name="connsiteY16-532" fmla="*/ 399098 h 1580197"/>
                    <a:gd name="connsiteX17-533" fmla="*/ 488633 w 940118"/>
                    <a:gd name="connsiteY17-534" fmla="*/ 400050 h 1580197"/>
                    <a:gd name="connsiteX18-535" fmla="*/ 422910 w 940118"/>
                    <a:gd name="connsiteY18-536" fmla="*/ 482918 h 1580197"/>
                    <a:gd name="connsiteX19-537" fmla="*/ 422910 w 940118"/>
                    <a:gd name="connsiteY19-538" fmla="*/ 483870 h 1580197"/>
                    <a:gd name="connsiteX20-539" fmla="*/ 367665 w 940118"/>
                    <a:gd name="connsiteY20-540" fmla="*/ 572453 h 1580197"/>
                    <a:gd name="connsiteX21-541" fmla="*/ 368618 w 940118"/>
                    <a:gd name="connsiteY21-542" fmla="*/ 573405 h 1580197"/>
                    <a:gd name="connsiteX22-543" fmla="*/ 317183 w 940118"/>
                    <a:gd name="connsiteY22-544" fmla="*/ 684847 h 1580197"/>
                    <a:gd name="connsiteX23-545" fmla="*/ 305241 w 940118"/>
                    <a:gd name="connsiteY23-546" fmla="*/ 678329 h 1580197"/>
                    <a:gd name="connsiteX24-547" fmla="*/ 305235 w 940118"/>
                    <a:gd name="connsiteY24-548" fmla="*/ 678350 h 1580197"/>
                    <a:gd name="connsiteX25-549" fmla="*/ 317183 w 940118"/>
                    <a:gd name="connsiteY25-550" fmla="*/ 684847 h 1580197"/>
                    <a:gd name="connsiteX26-551" fmla="*/ 260985 w 940118"/>
                    <a:gd name="connsiteY26-552" fmla="*/ 1014413 h 1580197"/>
                    <a:gd name="connsiteX27-553" fmla="*/ 342900 w 940118"/>
                    <a:gd name="connsiteY27-554" fmla="*/ 1373505 h 1580197"/>
                    <a:gd name="connsiteX28-555" fmla="*/ 546735 w 940118"/>
                    <a:gd name="connsiteY28-556" fmla="*/ 1580197 h 1580197"/>
                    <a:gd name="connsiteX29-557" fmla="*/ 285750 w 940118"/>
                    <a:gd name="connsiteY29-558" fmla="*/ 1438275 h 1580197"/>
                    <a:gd name="connsiteX30-559" fmla="*/ 81915 w 940118"/>
                    <a:gd name="connsiteY30-560" fmla="*/ 1231583 h 1580197"/>
                    <a:gd name="connsiteX31-561" fmla="*/ 0 w 940118"/>
                    <a:gd name="connsiteY31-562" fmla="*/ 872490 h 1580197"/>
                    <a:gd name="connsiteX32-563" fmla="*/ 56197 w 940118"/>
                    <a:gd name="connsiteY32-564" fmla="*/ 542925 h 1580197"/>
                    <a:gd name="connsiteX33-565" fmla="*/ 62441 w 940118"/>
                    <a:gd name="connsiteY33-566" fmla="*/ 546321 h 1580197"/>
                    <a:gd name="connsiteX34-567" fmla="*/ 62617 w 940118"/>
                    <a:gd name="connsiteY34-568" fmla="*/ 545909 h 1580197"/>
                    <a:gd name="connsiteX35-569" fmla="*/ 57150 w 940118"/>
                    <a:gd name="connsiteY35-570" fmla="*/ 542925 h 1580197"/>
                    <a:gd name="connsiteX36-571" fmla="*/ 107444 w 940118"/>
                    <a:gd name="connsiteY36-572" fmla="*/ 431896 h 1580197"/>
                    <a:gd name="connsiteX37-573" fmla="*/ 106680 w 940118"/>
                    <a:gd name="connsiteY37-574" fmla="*/ 431483 h 1580197"/>
                    <a:gd name="connsiteX38-575" fmla="*/ 161925 w 940118"/>
                    <a:gd name="connsiteY38-576" fmla="*/ 341948 h 1580197"/>
                    <a:gd name="connsiteX39-577" fmla="*/ 171758 w 940118"/>
                    <a:gd name="connsiteY39-578" fmla="*/ 347295 h 1580197"/>
                    <a:gd name="connsiteX40-579" fmla="*/ 171778 w 940118"/>
                    <a:gd name="connsiteY40-580" fmla="*/ 347270 h 1580197"/>
                    <a:gd name="connsiteX41-581" fmla="*/ 161925 w 940118"/>
                    <a:gd name="connsiteY41-582" fmla="*/ 341948 h 1580197"/>
                    <a:gd name="connsiteX42-583" fmla="*/ 227648 w 940118"/>
                    <a:gd name="connsiteY42-584" fmla="*/ 258128 h 1580197"/>
                    <a:gd name="connsiteX43-585" fmla="*/ 239906 w 940118"/>
                    <a:gd name="connsiteY43-586" fmla="*/ 264794 h 1580197"/>
                    <a:gd name="connsiteX44-587" fmla="*/ 240267 w 940118"/>
                    <a:gd name="connsiteY44-588" fmla="*/ 264453 h 1580197"/>
                    <a:gd name="connsiteX45-589" fmla="*/ 228600 w 940118"/>
                    <a:gd name="connsiteY45-590" fmla="*/ 258128 h 1580197"/>
                    <a:gd name="connsiteX46-591" fmla="*/ 242888 w 940118"/>
                    <a:gd name="connsiteY46-592" fmla="*/ 241935 h 1580197"/>
                    <a:gd name="connsiteX47-593" fmla="*/ 287315 w 940118"/>
                    <a:gd name="connsiteY47-594" fmla="*/ 198453 h 1580197"/>
                    <a:gd name="connsiteX48-595" fmla="*/ 286702 w 940118"/>
                    <a:gd name="connsiteY48-596" fmla="*/ 198120 h 1580197"/>
                    <a:gd name="connsiteX49-597" fmla="*/ 359092 w 940118"/>
                    <a:gd name="connsiteY49-598" fmla="*/ 140970 h 1580197"/>
                    <a:gd name="connsiteX50-599" fmla="*/ 378434 w 940118"/>
                    <a:gd name="connsiteY50-600" fmla="*/ 151488 h 1580197"/>
                    <a:gd name="connsiteX51-601" fmla="*/ 378837 w 940118"/>
                    <a:gd name="connsiteY51-602" fmla="*/ 151226 h 1580197"/>
                    <a:gd name="connsiteX52-603" fmla="*/ 360045 w 940118"/>
                    <a:gd name="connsiteY52-604" fmla="*/ 140970 h 1580197"/>
                    <a:gd name="connsiteX53-605" fmla="*/ 486263 w 940118"/>
                    <a:gd name="connsiteY53-606" fmla="*/ 68845 h 1580197"/>
                    <a:gd name="connsiteX54-607" fmla="*/ 485775 w 940118"/>
                    <a:gd name="connsiteY54-608" fmla="*/ 68580 h 1580197"/>
                    <a:gd name="connsiteX55-609" fmla="*/ 572452 w 940118"/>
                    <a:gd name="connsiteY55-610" fmla="*/ 32385 h 1580197"/>
                    <a:gd name="connsiteX56-611" fmla="*/ 595123 w 940118"/>
                    <a:gd name="connsiteY56-612" fmla="*/ 44713 h 1580197"/>
                    <a:gd name="connsiteX57-613" fmla="*/ 595672 w 940118"/>
                    <a:gd name="connsiteY57-614" fmla="*/ 44538 h 1580197"/>
                    <a:gd name="connsiteX58-615" fmla="*/ 573405 w 940118"/>
                    <a:gd name="connsiteY58-616" fmla="*/ 32385 h 1580197"/>
                    <a:gd name="connsiteX59-617" fmla="*/ 679133 w 940118"/>
                    <a:gd name="connsiteY59-618" fmla="*/ 0 h 1580197"/>
                    <a:gd name="connsiteX0-619" fmla="*/ 812750 w 940118"/>
                    <a:gd name="connsiteY0-620" fmla="*/ 163017 h 1580197"/>
                    <a:gd name="connsiteX1-621" fmla="*/ 812706 w 940118"/>
                    <a:gd name="connsiteY1-622" fmla="*/ 163034 h 1580197"/>
                    <a:gd name="connsiteX2-623" fmla="*/ 832937 w 940118"/>
                    <a:gd name="connsiteY2-624" fmla="*/ 174035 h 1580197"/>
                    <a:gd name="connsiteX3-625" fmla="*/ 812750 w 940118"/>
                    <a:gd name="connsiteY3-626" fmla="*/ 163017 h 1580197"/>
                    <a:gd name="connsiteX4-627" fmla="*/ 679133 w 940118"/>
                    <a:gd name="connsiteY4-628" fmla="*/ 0 h 1580197"/>
                    <a:gd name="connsiteX5-629" fmla="*/ 940118 w 940118"/>
                    <a:gd name="connsiteY5-630" fmla="*/ 140970 h 1580197"/>
                    <a:gd name="connsiteX6-631" fmla="*/ 833438 w 940118"/>
                    <a:gd name="connsiteY6-632" fmla="*/ 174308 h 1580197"/>
                    <a:gd name="connsiteX7-633" fmla="*/ 833437 w 940118"/>
                    <a:gd name="connsiteY7-634" fmla="*/ 174308 h 1580197"/>
                    <a:gd name="connsiteX8-635" fmla="*/ 747299 w 940118"/>
                    <a:gd name="connsiteY8-636" fmla="*/ 210278 h 1580197"/>
                    <a:gd name="connsiteX9-637" fmla="*/ 747713 w 940118"/>
                    <a:gd name="connsiteY9-638" fmla="*/ 210503 h 1580197"/>
                    <a:gd name="connsiteX10-639" fmla="*/ 620078 w 940118"/>
                    <a:gd name="connsiteY10-640" fmla="*/ 282893 h 1580197"/>
                    <a:gd name="connsiteX11-641" fmla="*/ 620077 w 940118"/>
                    <a:gd name="connsiteY11-642" fmla="*/ 282893 h 1580197"/>
                    <a:gd name="connsiteX12-643" fmla="*/ 548076 w 940118"/>
                    <a:gd name="connsiteY12-644" fmla="*/ 339736 h 1580197"/>
                    <a:gd name="connsiteX13-645" fmla="*/ 548640 w 940118"/>
                    <a:gd name="connsiteY13-646" fmla="*/ 340043 h 1580197"/>
                    <a:gd name="connsiteX14-647" fmla="*/ 503873 w 940118"/>
                    <a:gd name="connsiteY14-648" fmla="*/ 383858 h 1580197"/>
                    <a:gd name="connsiteX15-649" fmla="*/ 488633 w 940118"/>
                    <a:gd name="connsiteY15-650" fmla="*/ 399098 h 1580197"/>
                    <a:gd name="connsiteX16-651" fmla="*/ 488633 w 940118"/>
                    <a:gd name="connsiteY16-652" fmla="*/ 400050 h 1580197"/>
                    <a:gd name="connsiteX17-653" fmla="*/ 422910 w 940118"/>
                    <a:gd name="connsiteY17-654" fmla="*/ 482918 h 1580197"/>
                    <a:gd name="connsiteX18-655" fmla="*/ 422910 w 940118"/>
                    <a:gd name="connsiteY18-656" fmla="*/ 483870 h 1580197"/>
                    <a:gd name="connsiteX19-657" fmla="*/ 367665 w 940118"/>
                    <a:gd name="connsiteY19-658" fmla="*/ 572453 h 1580197"/>
                    <a:gd name="connsiteX20-659" fmla="*/ 368618 w 940118"/>
                    <a:gd name="connsiteY20-660" fmla="*/ 573405 h 1580197"/>
                    <a:gd name="connsiteX21-661" fmla="*/ 317183 w 940118"/>
                    <a:gd name="connsiteY21-662" fmla="*/ 684847 h 1580197"/>
                    <a:gd name="connsiteX22-663" fmla="*/ 305241 w 940118"/>
                    <a:gd name="connsiteY22-664" fmla="*/ 678329 h 1580197"/>
                    <a:gd name="connsiteX23-665" fmla="*/ 305235 w 940118"/>
                    <a:gd name="connsiteY23-666" fmla="*/ 678350 h 1580197"/>
                    <a:gd name="connsiteX24-667" fmla="*/ 317183 w 940118"/>
                    <a:gd name="connsiteY24-668" fmla="*/ 684847 h 1580197"/>
                    <a:gd name="connsiteX25-669" fmla="*/ 260985 w 940118"/>
                    <a:gd name="connsiteY25-670" fmla="*/ 1014413 h 1580197"/>
                    <a:gd name="connsiteX26-671" fmla="*/ 342900 w 940118"/>
                    <a:gd name="connsiteY26-672" fmla="*/ 1373505 h 1580197"/>
                    <a:gd name="connsiteX27-673" fmla="*/ 546735 w 940118"/>
                    <a:gd name="connsiteY27-674" fmla="*/ 1580197 h 1580197"/>
                    <a:gd name="connsiteX28-675" fmla="*/ 285750 w 940118"/>
                    <a:gd name="connsiteY28-676" fmla="*/ 1438275 h 1580197"/>
                    <a:gd name="connsiteX29-677" fmla="*/ 81915 w 940118"/>
                    <a:gd name="connsiteY29-678" fmla="*/ 1231583 h 1580197"/>
                    <a:gd name="connsiteX30-679" fmla="*/ 0 w 940118"/>
                    <a:gd name="connsiteY30-680" fmla="*/ 872490 h 1580197"/>
                    <a:gd name="connsiteX31-681" fmla="*/ 56197 w 940118"/>
                    <a:gd name="connsiteY31-682" fmla="*/ 542925 h 1580197"/>
                    <a:gd name="connsiteX32-683" fmla="*/ 62441 w 940118"/>
                    <a:gd name="connsiteY32-684" fmla="*/ 546321 h 1580197"/>
                    <a:gd name="connsiteX33-685" fmla="*/ 62617 w 940118"/>
                    <a:gd name="connsiteY33-686" fmla="*/ 545909 h 1580197"/>
                    <a:gd name="connsiteX34-687" fmla="*/ 57150 w 940118"/>
                    <a:gd name="connsiteY34-688" fmla="*/ 542925 h 1580197"/>
                    <a:gd name="connsiteX35-689" fmla="*/ 107444 w 940118"/>
                    <a:gd name="connsiteY35-690" fmla="*/ 431896 h 1580197"/>
                    <a:gd name="connsiteX36-691" fmla="*/ 106680 w 940118"/>
                    <a:gd name="connsiteY36-692" fmla="*/ 431483 h 1580197"/>
                    <a:gd name="connsiteX37-693" fmla="*/ 161925 w 940118"/>
                    <a:gd name="connsiteY37-694" fmla="*/ 341948 h 1580197"/>
                    <a:gd name="connsiteX38-695" fmla="*/ 171758 w 940118"/>
                    <a:gd name="connsiteY38-696" fmla="*/ 347295 h 1580197"/>
                    <a:gd name="connsiteX39-697" fmla="*/ 171778 w 940118"/>
                    <a:gd name="connsiteY39-698" fmla="*/ 347270 h 1580197"/>
                    <a:gd name="connsiteX40-699" fmla="*/ 161925 w 940118"/>
                    <a:gd name="connsiteY40-700" fmla="*/ 341948 h 1580197"/>
                    <a:gd name="connsiteX41-701" fmla="*/ 227648 w 940118"/>
                    <a:gd name="connsiteY41-702" fmla="*/ 258128 h 1580197"/>
                    <a:gd name="connsiteX42-703" fmla="*/ 239906 w 940118"/>
                    <a:gd name="connsiteY42-704" fmla="*/ 264794 h 1580197"/>
                    <a:gd name="connsiteX43-705" fmla="*/ 240267 w 940118"/>
                    <a:gd name="connsiteY43-706" fmla="*/ 264453 h 1580197"/>
                    <a:gd name="connsiteX44-707" fmla="*/ 228600 w 940118"/>
                    <a:gd name="connsiteY44-708" fmla="*/ 258128 h 1580197"/>
                    <a:gd name="connsiteX45-709" fmla="*/ 242888 w 940118"/>
                    <a:gd name="connsiteY45-710" fmla="*/ 241935 h 1580197"/>
                    <a:gd name="connsiteX46-711" fmla="*/ 287315 w 940118"/>
                    <a:gd name="connsiteY46-712" fmla="*/ 198453 h 1580197"/>
                    <a:gd name="connsiteX47-713" fmla="*/ 286702 w 940118"/>
                    <a:gd name="connsiteY47-714" fmla="*/ 198120 h 1580197"/>
                    <a:gd name="connsiteX48-715" fmla="*/ 359092 w 940118"/>
                    <a:gd name="connsiteY48-716" fmla="*/ 140970 h 1580197"/>
                    <a:gd name="connsiteX49-717" fmla="*/ 378434 w 940118"/>
                    <a:gd name="connsiteY49-718" fmla="*/ 151488 h 1580197"/>
                    <a:gd name="connsiteX50-719" fmla="*/ 378837 w 940118"/>
                    <a:gd name="connsiteY50-720" fmla="*/ 151226 h 1580197"/>
                    <a:gd name="connsiteX51-721" fmla="*/ 360045 w 940118"/>
                    <a:gd name="connsiteY51-722" fmla="*/ 140970 h 1580197"/>
                    <a:gd name="connsiteX52-723" fmla="*/ 486263 w 940118"/>
                    <a:gd name="connsiteY52-724" fmla="*/ 68845 h 1580197"/>
                    <a:gd name="connsiteX53-725" fmla="*/ 485775 w 940118"/>
                    <a:gd name="connsiteY53-726" fmla="*/ 68580 h 1580197"/>
                    <a:gd name="connsiteX54-727" fmla="*/ 572452 w 940118"/>
                    <a:gd name="connsiteY54-728" fmla="*/ 32385 h 1580197"/>
                    <a:gd name="connsiteX55-729" fmla="*/ 595123 w 940118"/>
                    <a:gd name="connsiteY55-730" fmla="*/ 44713 h 1580197"/>
                    <a:gd name="connsiteX56-731" fmla="*/ 595672 w 940118"/>
                    <a:gd name="connsiteY56-732" fmla="*/ 44538 h 1580197"/>
                    <a:gd name="connsiteX57-733" fmla="*/ 573405 w 940118"/>
                    <a:gd name="connsiteY57-734" fmla="*/ 32385 h 1580197"/>
                    <a:gd name="connsiteX58-735" fmla="*/ 679133 w 940118"/>
                    <a:gd name="connsiteY58-736" fmla="*/ 0 h 1580197"/>
                    <a:gd name="connsiteX0-737" fmla="*/ 812750 w 940118"/>
                    <a:gd name="connsiteY0-738" fmla="*/ 163017 h 1580197"/>
                    <a:gd name="connsiteX1-739" fmla="*/ 812706 w 940118"/>
                    <a:gd name="connsiteY1-740" fmla="*/ 163034 h 1580197"/>
                    <a:gd name="connsiteX2-741" fmla="*/ 832937 w 940118"/>
                    <a:gd name="connsiteY2-742" fmla="*/ 174035 h 1580197"/>
                    <a:gd name="connsiteX3-743" fmla="*/ 812750 w 940118"/>
                    <a:gd name="connsiteY3-744" fmla="*/ 163017 h 1580197"/>
                    <a:gd name="connsiteX4-745" fmla="*/ 679133 w 940118"/>
                    <a:gd name="connsiteY4-746" fmla="*/ 0 h 1580197"/>
                    <a:gd name="connsiteX5-747" fmla="*/ 940118 w 940118"/>
                    <a:gd name="connsiteY5-748" fmla="*/ 140970 h 1580197"/>
                    <a:gd name="connsiteX6-749" fmla="*/ 833438 w 940118"/>
                    <a:gd name="connsiteY6-750" fmla="*/ 174308 h 1580197"/>
                    <a:gd name="connsiteX7-751" fmla="*/ 747299 w 940118"/>
                    <a:gd name="connsiteY7-752" fmla="*/ 210278 h 1580197"/>
                    <a:gd name="connsiteX8-753" fmla="*/ 747713 w 940118"/>
                    <a:gd name="connsiteY8-754" fmla="*/ 210503 h 1580197"/>
                    <a:gd name="connsiteX9-755" fmla="*/ 620078 w 940118"/>
                    <a:gd name="connsiteY9-756" fmla="*/ 282893 h 1580197"/>
                    <a:gd name="connsiteX10-757" fmla="*/ 620077 w 940118"/>
                    <a:gd name="connsiteY10-758" fmla="*/ 282893 h 1580197"/>
                    <a:gd name="connsiteX11-759" fmla="*/ 548076 w 940118"/>
                    <a:gd name="connsiteY11-760" fmla="*/ 339736 h 1580197"/>
                    <a:gd name="connsiteX12-761" fmla="*/ 548640 w 940118"/>
                    <a:gd name="connsiteY12-762" fmla="*/ 340043 h 1580197"/>
                    <a:gd name="connsiteX13-763" fmla="*/ 503873 w 940118"/>
                    <a:gd name="connsiteY13-764" fmla="*/ 383858 h 1580197"/>
                    <a:gd name="connsiteX14-765" fmla="*/ 488633 w 940118"/>
                    <a:gd name="connsiteY14-766" fmla="*/ 399098 h 1580197"/>
                    <a:gd name="connsiteX15-767" fmla="*/ 488633 w 940118"/>
                    <a:gd name="connsiteY15-768" fmla="*/ 400050 h 1580197"/>
                    <a:gd name="connsiteX16-769" fmla="*/ 422910 w 940118"/>
                    <a:gd name="connsiteY16-770" fmla="*/ 482918 h 1580197"/>
                    <a:gd name="connsiteX17-771" fmla="*/ 422910 w 940118"/>
                    <a:gd name="connsiteY17-772" fmla="*/ 483870 h 1580197"/>
                    <a:gd name="connsiteX18-773" fmla="*/ 367665 w 940118"/>
                    <a:gd name="connsiteY18-774" fmla="*/ 572453 h 1580197"/>
                    <a:gd name="connsiteX19-775" fmla="*/ 368618 w 940118"/>
                    <a:gd name="connsiteY19-776" fmla="*/ 573405 h 1580197"/>
                    <a:gd name="connsiteX20-777" fmla="*/ 317183 w 940118"/>
                    <a:gd name="connsiteY20-778" fmla="*/ 684847 h 1580197"/>
                    <a:gd name="connsiteX21-779" fmla="*/ 305241 w 940118"/>
                    <a:gd name="connsiteY21-780" fmla="*/ 678329 h 1580197"/>
                    <a:gd name="connsiteX22-781" fmla="*/ 305235 w 940118"/>
                    <a:gd name="connsiteY22-782" fmla="*/ 678350 h 1580197"/>
                    <a:gd name="connsiteX23-783" fmla="*/ 317183 w 940118"/>
                    <a:gd name="connsiteY23-784" fmla="*/ 684847 h 1580197"/>
                    <a:gd name="connsiteX24-785" fmla="*/ 260985 w 940118"/>
                    <a:gd name="connsiteY24-786" fmla="*/ 1014413 h 1580197"/>
                    <a:gd name="connsiteX25-787" fmla="*/ 342900 w 940118"/>
                    <a:gd name="connsiteY25-788" fmla="*/ 1373505 h 1580197"/>
                    <a:gd name="connsiteX26-789" fmla="*/ 546735 w 940118"/>
                    <a:gd name="connsiteY26-790" fmla="*/ 1580197 h 1580197"/>
                    <a:gd name="connsiteX27-791" fmla="*/ 285750 w 940118"/>
                    <a:gd name="connsiteY27-792" fmla="*/ 1438275 h 1580197"/>
                    <a:gd name="connsiteX28-793" fmla="*/ 81915 w 940118"/>
                    <a:gd name="connsiteY28-794" fmla="*/ 1231583 h 1580197"/>
                    <a:gd name="connsiteX29-795" fmla="*/ 0 w 940118"/>
                    <a:gd name="connsiteY29-796" fmla="*/ 872490 h 1580197"/>
                    <a:gd name="connsiteX30-797" fmla="*/ 56197 w 940118"/>
                    <a:gd name="connsiteY30-798" fmla="*/ 542925 h 1580197"/>
                    <a:gd name="connsiteX31-799" fmla="*/ 62441 w 940118"/>
                    <a:gd name="connsiteY31-800" fmla="*/ 546321 h 1580197"/>
                    <a:gd name="connsiteX32-801" fmla="*/ 62617 w 940118"/>
                    <a:gd name="connsiteY32-802" fmla="*/ 545909 h 1580197"/>
                    <a:gd name="connsiteX33-803" fmla="*/ 57150 w 940118"/>
                    <a:gd name="connsiteY33-804" fmla="*/ 542925 h 1580197"/>
                    <a:gd name="connsiteX34-805" fmla="*/ 107444 w 940118"/>
                    <a:gd name="connsiteY34-806" fmla="*/ 431896 h 1580197"/>
                    <a:gd name="connsiteX35-807" fmla="*/ 106680 w 940118"/>
                    <a:gd name="connsiteY35-808" fmla="*/ 431483 h 1580197"/>
                    <a:gd name="connsiteX36-809" fmla="*/ 161925 w 940118"/>
                    <a:gd name="connsiteY36-810" fmla="*/ 341948 h 1580197"/>
                    <a:gd name="connsiteX37-811" fmla="*/ 171758 w 940118"/>
                    <a:gd name="connsiteY37-812" fmla="*/ 347295 h 1580197"/>
                    <a:gd name="connsiteX38-813" fmla="*/ 171778 w 940118"/>
                    <a:gd name="connsiteY38-814" fmla="*/ 347270 h 1580197"/>
                    <a:gd name="connsiteX39-815" fmla="*/ 161925 w 940118"/>
                    <a:gd name="connsiteY39-816" fmla="*/ 341948 h 1580197"/>
                    <a:gd name="connsiteX40-817" fmla="*/ 227648 w 940118"/>
                    <a:gd name="connsiteY40-818" fmla="*/ 258128 h 1580197"/>
                    <a:gd name="connsiteX41-819" fmla="*/ 239906 w 940118"/>
                    <a:gd name="connsiteY41-820" fmla="*/ 264794 h 1580197"/>
                    <a:gd name="connsiteX42-821" fmla="*/ 240267 w 940118"/>
                    <a:gd name="connsiteY42-822" fmla="*/ 264453 h 1580197"/>
                    <a:gd name="connsiteX43-823" fmla="*/ 228600 w 940118"/>
                    <a:gd name="connsiteY43-824" fmla="*/ 258128 h 1580197"/>
                    <a:gd name="connsiteX44-825" fmla="*/ 242888 w 940118"/>
                    <a:gd name="connsiteY44-826" fmla="*/ 241935 h 1580197"/>
                    <a:gd name="connsiteX45-827" fmla="*/ 287315 w 940118"/>
                    <a:gd name="connsiteY45-828" fmla="*/ 198453 h 1580197"/>
                    <a:gd name="connsiteX46-829" fmla="*/ 286702 w 940118"/>
                    <a:gd name="connsiteY46-830" fmla="*/ 198120 h 1580197"/>
                    <a:gd name="connsiteX47-831" fmla="*/ 359092 w 940118"/>
                    <a:gd name="connsiteY47-832" fmla="*/ 140970 h 1580197"/>
                    <a:gd name="connsiteX48-833" fmla="*/ 378434 w 940118"/>
                    <a:gd name="connsiteY48-834" fmla="*/ 151488 h 1580197"/>
                    <a:gd name="connsiteX49-835" fmla="*/ 378837 w 940118"/>
                    <a:gd name="connsiteY49-836" fmla="*/ 151226 h 1580197"/>
                    <a:gd name="connsiteX50-837" fmla="*/ 360045 w 940118"/>
                    <a:gd name="connsiteY50-838" fmla="*/ 140970 h 1580197"/>
                    <a:gd name="connsiteX51-839" fmla="*/ 486263 w 940118"/>
                    <a:gd name="connsiteY51-840" fmla="*/ 68845 h 1580197"/>
                    <a:gd name="connsiteX52-841" fmla="*/ 485775 w 940118"/>
                    <a:gd name="connsiteY52-842" fmla="*/ 68580 h 1580197"/>
                    <a:gd name="connsiteX53-843" fmla="*/ 572452 w 940118"/>
                    <a:gd name="connsiteY53-844" fmla="*/ 32385 h 1580197"/>
                    <a:gd name="connsiteX54-845" fmla="*/ 595123 w 940118"/>
                    <a:gd name="connsiteY54-846" fmla="*/ 44713 h 1580197"/>
                    <a:gd name="connsiteX55-847" fmla="*/ 595672 w 940118"/>
                    <a:gd name="connsiteY55-848" fmla="*/ 44538 h 1580197"/>
                    <a:gd name="connsiteX56-849" fmla="*/ 573405 w 940118"/>
                    <a:gd name="connsiteY56-850" fmla="*/ 32385 h 1580197"/>
                    <a:gd name="connsiteX57-851" fmla="*/ 679133 w 940118"/>
                    <a:gd name="connsiteY57-852" fmla="*/ 0 h 1580197"/>
                    <a:gd name="connsiteX0-853" fmla="*/ 812750 w 940118"/>
                    <a:gd name="connsiteY0-854" fmla="*/ 163017 h 1580197"/>
                    <a:gd name="connsiteX1-855" fmla="*/ 812706 w 940118"/>
                    <a:gd name="connsiteY1-856" fmla="*/ 163034 h 1580197"/>
                    <a:gd name="connsiteX2-857" fmla="*/ 832937 w 940118"/>
                    <a:gd name="connsiteY2-858" fmla="*/ 174035 h 1580197"/>
                    <a:gd name="connsiteX3-859" fmla="*/ 812750 w 940118"/>
                    <a:gd name="connsiteY3-860" fmla="*/ 163017 h 1580197"/>
                    <a:gd name="connsiteX4-861" fmla="*/ 679133 w 940118"/>
                    <a:gd name="connsiteY4-862" fmla="*/ 0 h 1580197"/>
                    <a:gd name="connsiteX5-863" fmla="*/ 940118 w 940118"/>
                    <a:gd name="connsiteY5-864" fmla="*/ 140970 h 1580197"/>
                    <a:gd name="connsiteX6-865" fmla="*/ 747299 w 940118"/>
                    <a:gd name="connsiteY6-866" fmla="*/ 210278 h 1580197"/>
                    <a:gd name="connsiteX7-867" fmla="*/ 747713 w 940118"/>
                    <a:gd name="connsiteY7-868" fmla="*/ 210503 h 1580197"/>
                    <a:gd name="connsiteX8-869" fmla="*/ 620078 w 940118"/>
                    <a:gd name="connsiteY8-870" fmla="*/ 282893 h 1580197"/>
                    <a:gd name="connsiteX9-871" fmla="*/ 620077 w 940118"/>
                    <a:gd name="connsiteY9-872" fmla="*/ 282893 h 1580197"/>
                    <a:gd name="connsiteX10-873" fmla="*/ 548076 w 940118"/>
                    <a:gd name="connsiteY10-874" fmla="*/ 339736 h 1580197"/>
                    <a:gd name="connsiteX11-875" fmla="*/ 548640 w 940118"/>
                    <a:gd name="connsiteY11-876" fmla="*/ 340043 h 1580197"/>
                    <a:gd name="connsiteX12-877" fmla="*/ 503873 w 940118"/>
                    <a:gd name="connsiteY12-878" fmla="*/ 383858 h 1580197"/>
                    <a:gd name="connsiteX13-879" fmla="*/ 488633 w 940118"/>
                    <a:gd name="connsiteY13-880" fmla="*/ 399098 h 1580197"/>
                    <a:gd name="connsiteX14-881" fmla="*/ 488633 w 940118"/>
                    <a:gd name="connsiteY14-882" fmla="*/ 400050 h 1580197"/>
                    <a:gd name="connsiteX15-883" fmla="*/ 422910 w 940118"/>
                    <a:gd name="connsiteY15-884" fmla="*/ 482918 h 1580197"/>
                    <a:gd name="connsiteX16-885" fmla="*/ 422910 w 940118"/>
                    <a:gd name="connsiteY16-886" fmla="*/ 483870 h 1580197"/>
                    <a:gd name="connsiteX17-887" fmla="*/ 367665 w 940118"/>
                    <a:gd name="connsiteY17-888" fmla="*/ 572453 h 1580197"/>
                    <a:gd name="connsiteX18-889" fmla="*/ 368618 w 940118"/>
                    <a:gd name="connsiteY18-890" fmla="*/ 573405 h 1580197"/>
                    <a:gd name="connsiteX19-891" fmla="*/ 317183 w 940118"/>
                    <a:gd name="connsiteY19-892" fmla="*/ 684847 h 1580197"/>
                    <a:gd name="connsiteX20-893" fmla="*/ 305241 w 940118"/>
                    <a:gd name="connsiteY20-894" fmla="*/ 678329 h 1580197"/>
                    <a:gd name="connsiteX21-895" fmla="*/ 305235 w 940118"/>
                    <a:gd name="connsiteY21-896" fmla="*/ 678350 h 1580197"/>
                    <a:gd name="connsiteX22-897" fmla="*/ 317183 w 940118"/>
                    <a:gd name="connsiteY22-898" fmla="*/ 684847 h 1580197"/>
                    <a:gd name="connsiteX23-899" fmla="*/ 260985 w 940118"/>
                    <a:gd name="connsiteY23-900" fmla="*/ 1014413 h 1580197"/>
                    <a:gd name="connsiteX24-901" fmla="*/ 342900 w 940118"/>
                    <a:gd name="connsiteY24-902" fmla="*/ 1373505 h 1580197"/>
                    <a:gd name="connsiteX25-903" fmla="*/ 546735 w 940118"/>
                    <a:gd name="connsiteY25-904" fmla="*/ 1580197 h 1580197"/>
                    <a:gd name="connsiteX26-905" fmla="*/ 285750 w 940118"/>
                    <a:gd name="connsiteY26-906" fmla="*/ 1438275 h 1580197"/>
                    <a:gd name="connsiteX27-907" fmla="*/ 81915 w 940118"/>
                    <a:gd name="connsiteY27-908" fmla="*/ 1231583 h 1580197"/>
                    <a:gd name="connsiteX28-909" fmla="*/ 0 w 940118"/>
                    <a:gd name="connsiteY28-910" fmla="*/ 872490 h 1580197"/>
                    <a:gd name="connsiteX29-911" fmla="*/ 56197 w 940118"/>
                    <a:gd name="connsiteY29-912" fmla="*/ 542925 h 1580197"/>
                    <a:gd name="connsiteX30-913" fmla="*/ 62441 w 940118"/>
                    <a:gd name="connsiteY30-914" fmla="*/ 546321 h 1580197"/>
                    <a:gd name="connsiteX31-915" fmla="*/ 62617 w 940118"/>
                    <a:gd name="connsiteY31-916" fmla="*/ 545909 h 1580197"/>
                    <a:gd name="connsiteX32-917" fmla="*/ 57150 w 940118"/>
                    <a:gd name="connsiteY32-918" fmla="*/ 542925 h 1580197"/>
                    <a:gd name="connsiteX33-919" fmla="*/ 107444 w 940118"/>
                    <a:gd name="connsiteY33-920" fmla="*/ 431896 h 1580197"/>
                    <a:gd name="connsiteX34-921" fmla="*/ 106680 w 940118"/>
                    <a:gd name="connsiteY34-922" fmla="*/ 431483 h 1580197"/>
                    <a:gd name="connsiteX35-923" fmla="*/ 161925 w 940118"/>
                    <a:gd name="connsiteY35-924" fmla="*/ 341948 h 1580197"/>
                    <a:gd name="connsiteX36-925" fmla="*/ 171758 w 940118"/>
                    <a:gd name="connsiteY36-926" fmla="*/ 347295 h 1580197"/>
                    <a:gd name="connsiteX37-927" fmla="*/ 171778 w 940118"/>
                    <a:gd name="connsiteY37-928" fmla="*/ 347270 h 1580197"/>
                    <a:gd name="connsiteX38-929" fmla="*/ 161925 w 940118"/>
                    <a:gd name="connsiteY38-930" fmla="*/ 341948 h 1580197"/>
                    <a:gd name="connsiteX39-931" fmla="*/ 227648 w 940118"/>
                    <a:gd name="connsiteY39-932" fmla="*/ 258128 h 1580197"/>
                    <a:gd name="connsiteX40-933" fmla="*/ 239906 w 940118"/>
                    <a:gd name="connsiteY40-934" fmla="*/ 264794 h 1580197"/>
                    <a:gd name="connsiteX41-935" fmla="*/ 240267 w 940118"/>
                    <a:gd name="connsiteY41-936" fmla="*/ 264453 h 1580197"/>
                    <a:gd name="connsiteX42-937" fmla="*/ 228600 w 940118"/>
                    <a:gd name="connsiteY42-938" fmla="*/ 258128 h 1580197"/>
                    <a:gd name="connsiteX43-939" fmla="*/ 242888 w 940118"/>
                    <a:gd name="connsiteY43-940" fmla="*/ 241935 h 1580197"/>
                    <a:gd name="connsiteX44-941" fmla="*/ 287315 w 940118"/>
                    <a:gd name="connsiteY44-942" fmla="*/ 198453 h 1580197"/>
                    <a:gd name="connsiteX45-943" fmla="*/ 286702 w 940118"/>
                    <a:gd name="connsiteY45-944" fmla="*/ 198120 h 1580197"/>
                    <a:gd name="connsiteX46-945" fmla="*/ 359092 w 940118"/>
                    <a:gd name="connsiteY46-946" fmla="*/ 140970 h 1580197"/>
                    <a:gd name="connsiteX47-947" fmla="*/ 378434 w 940118"/>
                    <a:gd name="connsiteY47-948" fmla="*/ 151488 h 1580197"/>
                    <a:gd name="connsiteX48-949" fmla="*/ 378837 w 940118"/>
                    <a:gd name="connsiteY48-950" fmla="*/ 151226 h 1580197"/>
                    <a:gd name="connsiteX49-951" fmla="*/ 360045 w 940118"/>
                    <a:gd name="connsiteY49-952" fmla="*/ 140970 h 1580197"/>
                    <a:gd name="connsiteX50-953" fmla="*/ 486263 w 940118"/>
                    <a:gd name="connsiteY50-954" fmla="*/ 68845 h 1580197"/>
                    <a:gd name="connsiteX51-955" fmla="*/ 485775 w 940118"/>
                    <a:gd name="connsiteY51-956" fmla="*/ 68580 h 1580197"/>
                    <a:gd name="connsiteX52-957" fmla="*/ 572452 w 940118"/>
                    <a:gd name="connsiteY52-958" fmla="*/ 32385 h 1580197"/>
                    <a:gd name="connsiteX53-959" fmla="*/ 595123 w 940118"/>
                    <a:gd name="connsiteY53-960" fmla="*/ 44713 h 1580197"/>
                    <a:gd name="connsiteX54-961" fmla="*/ 595672 w 940118"/>
                    <a:gd name="connsiteY54-962" fmla="*/ 44538 h 1580197"/>
                    <a:gd name="connsiteX55-963" fmla="*/ 573405 w 940118"/>
                    <a:gd name="connsiteY55-964" fmla="*/ 32385 h 1580197"/>
                    <a:gd name="connsiteX56-965" fmla="*/ 679133 w 940118"/>
                    <a:gd name="connsiteY56-966" fmla="*/ 0 h 1580197"/>
                    <a:gd name="connsiteX0-967" fmla="*/ 832937 w 940118"/>
                    <a:gd name="connsiteY0-968" fmla="*/ 174035 h 1580197"/>
                    <a:gd name="connsiteX1-969" fmla="*/ 812706 w 940118"/>
                    <a:gd name="connsiteY1-970" fmla="*/ 163034 h 1580197"/>
                    <a:gd name="connsiteX2-971" fmla="*/ 832937 w 940118"/>
                    <a:gd name="connsiteY2-972" fmla="*/ 174035 h 1580197"/>
                    <a:gd name="connsiteX3-973" fmla="*/ 679133 w 940118"/>
                    <a:gd name="connsiteY3-974" fmla="*/ 0 h 1580197"/>
                    <a:gd name="connsiteX4-975" fmla="*/ 940118 w 940118"/>
                    <a:gd name="connsiteY4-976" fmla="*/ 140970 h 1580197"/>
                    <a:gd name="connsiteX5-977" fmla="*/ 747299 w 940118"/>
                    <a:gd name="connsiteY5-978" fmla="*/ 210278 h 1580197"/>
                    <a:gd name="connsiteX6-979" fmla="*/ 747713 w 940118"/>
                    <a:gd name="connsiteY6-980" fmla="*/ 210503 h 1580197"/>
                    <a:gd name="connsiteX7-981" fmla="*/ 620078 w 940118"/>
                    <a:gd name="connsiteY7-982" fmla="*/ 282893 h 1580197"/>
                    <a:gd name="connsiteX8-983" fmla="*/ 620077 w 940118"/>
                    <a:gd name="connsiteY8-984" fmla="*/ 282893 h 1580197"/>
                    <a:gd name="connsiteX9-985" fmla="*/ 548076 w 940118"/>
                    <a:gd name="connsiteY9-986" fmla="*/ 339736 h 1580197"/>
                    <a:gd name="connsiteX10-987" fmla="*/ 548640 w 940118"/>
                    <a:gd name="connsiteY10-988" fmla="*/ 340043 h 1580197"/>
                    <a:gd name="connsiteX11-989" fmla="*/ 503873 w 940118"/>
                    <a:gd name="connsiteY11-990" fmla="*/ 383858 h 1580197"/>
                    <a:gd name="connsiteX12-991" fmla="*/ 488633 w 940118"/>
                    <a:gd name="connsiteY12-992" fmla="*/ 399098 h 1580197"/>
                    <a:gd name="connsiteX13-993" fmla="*/ 488633 w 940118"/>
                    <a:gd name="connsiteY13-994" fmla="*/ 400050 h 1580197"/>
                    <a:gd name="connsiteX14-995" fmla="*/ 422910 w 940118"/>
                    <a:gd name="connsiteY14-996" fmla="*/ 482918 h 1580197"/>
                    <a:gd name="connsiteX15-997" fmla="*/ 422910 w 940118"/>
                    <a:gd name="connsiteY15-998" fmla="*/ 483870 h 1580197"/>
                    <a:gd name="connsiteX16-999" fmla="*/ 367665 w 940118"/>
                    <a:gd name="connsiteY16-1000" fmla="*/ 572453 h 1580197"/>
                    <a:gd name="connsiteX17-1001" fmla="*/ 368618 w 940118"/>
                    <a:gd name="connsiteY17-1002" fmla="*/ 573405 h 1580197"/>
                    <a:gd name="connsiteX18-1003" fmla="*/ 317183 w 940118"/>
                    <a:gd name="connsiteY18-1004" fmla="*/ 684847 h 1580197"/>
                    <a:gd name="connsiteX19-1005" fmla="*/ 305241 w 940118"/>
                    <a:gd name="connsiteY19-1006" fmla="*/ 678329 h 1580197"/>
                    <a:gd name="connsiteX20-1007" fmla="*/ 305235 w 940118"/>
                    <a:gd name="connsiteY20-1008" fmla="*/ 678350 h 1580197"/>
                    <a:gd name="connsiteX21-1009" fmla="*/ 317183 w 940118"/>
                    <a:gd name="connsiteY21-1010" fmla="*/ 684847 h 1580197"/>
                    <a:gd name="connsiteX22-1011" fmla="*/ 260985 w 940118"/>
                    <a:gd name="connsiteY22-1012" fmla="*/ 1014413 h 1580197"/>
                    <a:gd name="connsiteX23-1013" fmla="*/ 342900 w 940118"/>
                    <a:gd name="connsiteY23-1014" fmla="*/ 1373505 h 1580197"/>
                    <a:gd name="connsiteX24-1015" fmla="*/ 546735 w 940118"/>
                    <a:gd name="connsiteY24-1016" fmla="*/ 1580197 h 1580197"/>
                    <a:gd name="connsiteX25-1017" fmla="*/ 285750 w 940118"/>
                    <a:gd name="connsiteY25-1018" fmla="*/ 1438275 h 1580197"/>
                    <a:gd name="connsiteX26-1019" fmla="*/ 81915 w 940118"/>
                    <a:gd name="connsiteY26-1020" fmla="*/ 1231583 h 1580197"/>
                    <a:gd name="connsiteX27-1021" fmla="*/ 0 w 940118"/>
                    <a:gd name="connsiteY27-1022" fmla="*/ 872490 h 1580197"/>
                    <a:gd name="connsiteX28-1023" fmla="*/ 56197 w 940118"/>
                    <a:gd name="connsiteY28-1024" fmla="*/ 542925 h 1580197"/>
                    <a:gd name="connsiteX29-1025" fmla="*/ 62441 w 940118"/>
                    <a:gd name="connsiteY29-1026" fmla="*/ 546321 h 1580197"/>
                    <a:gd name="connsiteX30-1027" fmla="*/ 62617 w 940118"/>
                    <a:gd name="connsiteY30-1028" fmla="*/ 545909 h 1580197"/>
                    <a:gd name="connsiteX31-1029" fmla="*/ 57150 w 940118"/>
                    <a:gd name="connsiteY31-1030" fmla="*/ 542925 h 1580197"/>
                    <a:gd name="connsiteX32-1031" fmla="*/ 107444 w 940118"/>
                    <a:gd name="connsiteY32-1032" fmla="*/ 431896 h 1580197"/>
                    <a:gd name="connsiteX33-1033" fmla="*/ 106680 w 940118"/>
                    <a:gd name="connsiteY33-1034" fmla="*/ 431483 h 1580197"/>
                    <a:gd name="connsiteX34-1035" fmla="*/ 161925 w 940118"/>
                    <a:gd name="connsiteY34-1036" fmla="*/ 341948 h 1580197"/>
                    <a:gd name="connsiteX35-1037" fmla="*/ 171758 w 940118"/>
                    <a:gd name="connsiteY35-1038" fmla="*/ 347295 h 1580197"/>
                    <a:gd name="connsiteX36-1039" fmla="*/ 171778 w 940118"/>
                    <a:gd name="connsiteY36-1040" fmla="*/ 347270 h 1580197"/>
                    <a:gd name="connsiteX37-1041" fmla="*/ 161925 w 940118"/>
                    <a:gd name="connsiteY37-1042" fmla="*/ 341948 h 1580197"/>
                    <a:gd name="connsiteX38-1043" fmla="*/ 227648 w 940118"/>
                    <a:gd name="connsiteY38-1044" fmla="*/ 258128 h 1580197"/>
                    <a:gd name="connsiteX39-1045" fmla="*/ 239906 w 940118"/>
                    <a:gd name="connsiteY39-1046" fmla="*/ 264794 h 1580197"/>
                    <a:gd name="connsiteX40-1047" fmla="*/ 240267 w 940118"/>
                    <a:gd name="connsiteY40-1048" fmla="*/ 264453 h 1580197"/>
                    <a:gd name="connsiteX41-1049" fmla="*/ 228600 w 940118"/>
                    <a:gd name="connsiteY41-1050" fmla="*/ 258128 h 1580197"/>
                    <a:gd name="connsiteX42-1051" fmla="*/ 242888 w 940118"/>
                    <a:gd name="connsiteY42-1052" fmla="*/ 241935 h 1580197"/>
                    <a:gd name="connsiteX43-1053" fmla="*/ 287315 w 940118"/>
                    <a:gd name="connsiteY43-1054" fmla="*/ 198453 h 1580197"/>
                    <a:gd name="connsiteX44-1055" fmla="*/ 286702 w 940118"/>
                    <a:gd name="connsiteY44-1056" fmla="*/ 198120 h 1580197"/>
                    <a:gd name="connsiteX45-1057" fmla="*/ 359092 w 940118"/>
                    <a:gd name="connsiteY45-1058" fmla="*/ 140970 h 1580197"/>
                    <a:gd name="connsiteX46-1059" fmla="*/ 378434 w 940118"/>
                    <a:gd name="connsiteY46-1060" fmla="*/ 151488 h 1580197"/>
                    <a:gd name="connsiteX47-1061" fmla="*/ 378837 w 940118"/>
                    <a:gd name="connsiteY47-1062" fmla="*/ 151226 h 1580197"/>
                    <a:gd name="connsiteX48-1063" fmla="*/ 360045 w 940118"/>
                    <a:gd name="connsiteY48-1064" fmla="*/ 140970 h 1580197"/>
                    <a:gd name="connsiteX49-1065" fmla="*/ 486263 w 940118"/>
                    <a:gd name="connsiteY49-1066" fmla="*/ 68845 h 1580197"/>
                    <a:gd name="connsiteX50-1067" fmla="*/ 485775 w 940118"/>
                    <a:gd name="connsiteY50-1068" fmla="*/ 68580 h 1580197"/>
                    <a:gd name="connsiteX51-1069" fmla="*/ 572452 w 940118"/>
                    <a:gd name="connsiteY51-1070" fmla="*/ 32385 h 1580197"/>
                    <a:gd name="connsiteX52-1071" fmla="*/ 595123 w 940118"/>
                    <a:gd name="connsiteY52-1072" fmla="*/ 44713 h 1580197"/>
                    <a:gd name="connsiteX53-1073" fmla="*/ 595672 w 940118"/>
                    <a:gd name="connsiteY53-1074" fmla="*/ 44538 h 1580197"/>
                    <a:gd name="connsiteX54-1075" fmla="*/ 573405 w 940118"/>
                    <a:gd name="connsiteY54-1076" fmla="*/ 32385 h 1580197"/>
                    <a:gd name="connsiteX55-1077" fmla="*/ 679133 w 940118"/>
                    <a:gd name="connsiteY55-1078" fmla="*/ 0 h 1580197"/>
                    <a:gd name="connsiteX0-1079" fmla="*/ 679133 w 940118"/>
                    <a:gd name="connsiteY0-1080" fmla="*/ 0 h 1580197"/>
                    <a:gd name="connsiteX1-1081" fmla="*/ 940118 w 940118"/>
                    <a:gd name="connsiteY1-1082" fmla="*/ 140970 h 1580197"/>
                    <a:gd name="connsiteX2-1083" fmla="*/ 747299 w 940118"/>
                    <a:gd name="connsiteY2-1084" fmla="*/ 210278 h 1580197"/>
                    <a:gd name="connsiteX3-1085" fmla="*/ 747713 w 940118"/>
                    <a:gd name="connsiteY3-1086" fmla="*/ 210503 h 1580197"/>
                    <a:gd name="connsiteX4-1087" fmla="*/ 620078 w 940118"/>
                    <a:gd name="connsiteY4-1088" fmla="*/ 282893 h 1580197"/>
                    <a:gd name="connsiteX5-1089" fmla="*/ 620077 w 940118"/>
                    <a:gd name="connsiteY5-1090" fmla="*/ 282893 h 1580197"/>
                    <a:gd name="connsiteX6-1091" fmla="*/ 548076 w 940118"/>
                    <a:gd name="connsiteY6-1092" fmla="*/ 339736 h 1580197"/>
                    <a:gd name="connsiteX7-1093" fmla="*/ 548640 w 940118"/>
                    <a:gd name="connsiteY7-1094" fmla="*/ 340043 h 1580197"/>
                    <a:gd name="connsiteX8-1095" fmla="*/ 503873 w 940118"/>
                    <a:gd name="connsiteY8-1096" fmla="*/ 383858 h 1580197"/>
                    <a:gd name="connsiteX9-1097" fmla="*/ 488633 w 940118"/>
                    <a:gd name="connsiteY9-1098" fmla="*/ 399098 h 1580197"/>
                    <a:gd name="connsiteX10-1099" fmla="*/ 488633 w 940118"/>
                    <a:gd name="connsiteY10-1100" fmla="*/ 400050 h 1580197"/>
                    <a:gd name="connsiteX11-1101" fmla="*/ 422910 w 940118"/>
                    <a:gd name="connsiteY11-1102" fmla="*/ 482918 h 1580197"/>
                    <a:gd name="connsiteX12-1103" fmla="*/ 422910 w 940118"/>
                    <a:gd name="connsiteY12-1104" fmla="*/ 483870 h 1580197"/>
                    <a:gd name="connsiteX13-1105" fmla="*/ 367665 w 940118"/>
                    <a:gd name="connsiteY13-1106" fmla="*/ 572453 h 1580197"/>
                    <a:gd name="connsiteX14-1107" fmla="*/ 368618 w 940118"/>
                    <a:gd name="connsiteY14-1108" fmla="*/ 573405 h 1580197"/>
                    <a:gd name="connsiteX15-1109" fmla="*/ 317183 w 940118"/>
                    <a:gd name="connsiteY15-1110" fmla="*/ 684847 h 1580197"/>
                    <a:gd name="connsiteX16-1111" fmla="*/ 305241 w 940118"/>
                    <a:gd name="connsiteY16-1112" fmla="*/ 678329 h 1580197"/>
                    <a:gd name="connsiteX17-1113" fmla="*/ 305235 w 940118"/>
                    <a:gd name="connsiteY17-1114" fmla="*/ 678350 h 1580197"/>
                    <a:gd name="connsiteX18-1115" fmla="*/ 317183 w 940118"/>
                    <a:gd name="connsiteY18-1116" fmla="*/ 684847 h 1580197"/>
                    <a:gd name="connsiteX19-1117" fmla="*/ 260985 w 940118"/>
                    <a:gd name="connsiteY19-1118" fmla="*/ 1014413 h 1580197"/>
                    <a:gd name="connsiteX20-1119" fmla="*/ 342900 w 940118"/>
                    <a:gd name="connsiteY20-1120" fmla="*/ 1373505 h 1580197"/>
                    <a:gd name="connsiteX21-1121" fmla="*/ 546735 w 940118"/>
                    <a:gd name="connsiteY21-1122" fmla="*/ 1580197 h 1580197"/>
                    <a:gd name="connsiteX22-1123" fmla="*/ 285750 w 940118"/>
                    <a:gd name="connsiteY22-1124" fmla="*/ 1438275 h 1580197"/>
                    <a:gd name="connsiteX23-1125" fmla="*/ 81915 w 940118"/>
                    <a:gd name="connsiteY23-1126" fmla="*/ 1231583 h 1580197"/>
                    <a:gd name="connsiteX24-1127" fmla="*/ 0 w 940118"/>
                    <a:gd name="connsiteY24-1128" fmla="*/ 872490 h 1580197"/>
                    <a:gd name="connsiteX25-1129" fmla="*/ 56197 w 940118"/>
                    <a:gd name="connsiteY25-1130" fmla="*/ 542925 h 1580197"/>
                    <a:gd name="connsiteX26-1131" fmla="*/ 62441 w 940118"/>
                    <a:gd name="connsiteY26-1132" fmla="*/ 546321 h 1580197"/>
                    <a:gd name="connsiteX27-1133" fmla="*/ 62617 w 940118"/>
                    <a:gd name="connsiteY27-1134" fmla="*/ 545909 h 1580197"/>
                    <a:gd name="connsiteX28-1135" fmla="*/ 57150 w 940118"/>
                    <a:gd name="connsiteY28-1136" fmla="*/ 542925 h 1580197"/>
                    <a:gd name="connsiteX29-1137" fmla="*/ 107444 w 940118"/>
                    <a:gd name="connsiteY29-1138" fmla="*/ 431896 h 1580197"/>
                    <a:gd name="connsiteX30-1139" fmla="*/ 106680 w 940118"/>
                    <a:gd name="connsiteY30-1140" fmla="*/ 431483 h 1580197"/>
                    <a:gd name="connsiteX31-1141" fmla="*/ 161925 w 940118"/>
                    <a:gd name="connsiteY31-1142" fmla="*/ 341948 h 1580197"/>
                    <a:gd name="connsiteX32-1143" fmla="*/ 171758 w 940118"/>
                    <a:gd name="connsiteY32-1144" fmla="*/ 347295 h 1580197"/>
                    <a:gd name="connsiteX33-1145" fmla="*/ 171778 w 940118"/>
                    <a:gd name="connsiteY33-1146" fmla="*/ 347270 h 1580197"/>
                    <a:gd name="connsiteX34-1147" fmla="*/ 161925 w 940118"/>
                    <a:gd name="connsiteY34-1148" fmla="*/ 341948 h 1580197"/>
                    <a:gd name="connsiteX35-1149" fmla="*/ 227648 w 940118"/>
                    <a:gd name="connsiteY35-1150" fmla="*/ 258128 h 1580197"/>
                    <a:gd name="connsiteX36-1151" fmla="*/ 239906 w 940118"/>
                    <a:gd name="connsiteY36-1152" fmla="*/ 264794 h 1580197"/>
                    <a:gd name="connsiteX37-1153" fmla="*/ 240267 w 940118"/>
                    <a:gd name="connsiteY37-1154" fmla="*/ 264453 h 1580197"/>
                    <a:gd name="connsiteX38-1155" fmla="*/ 228600 w 940118"/>
                    <a:gd name="connsiteY38-1156" fmla="*/ 258128 h 1580197"/>
                    <a:gd name="connsiteX39-1157" fmla="*/ 242888 w 940118"/>
                    <a:gd name="connsiteY39-1158" fmla="*/ 241935 h 1580197"/>
                    <a:gd name="connsiteX40-1159" fmla="*/ 287315 w 940118"/>
                    <a:gd name="connsiteY40-1160" fmla="*/ 198453 h 1580197"/>
                    <a:gd name="connsiteX41-1161" fmla="*/ 286702 w 940118"/>
                    <a:gd name="connsiteY41-1162" fmla="*/ 198120 h 1580197"/>
                    <a:gd name="connsiteX42-1163" fmla="*/ 359092 w 940118"/>
                    <a:gd name="connsiteY42-1164" fmla="*/ 140970 h 1580197"/>
                    <a:gd name="connsiteX43-1165" fmla="*/ 378434 w 940118"/>
                    <a:gd name="connsiteY43-1166" fmla="*/ 151488 h 1580197"/>
                    <a:gd name="connsiteX44-1167" fmla="*/ 378837 w 940118"/>
                    <a:gd name="connsiteY44-1168" fmla="*/ 151226 h 1580197"/>
                    <a:gd name="connsiteX45-1169" fmla="*/ 360045 w 940118"/>
                    <a:gd name="connsiteY45-1170" fmla="*/ 140970 h 1580197"/>
                    <a:gd name="connsiteX46-1171" fmla="*/ 486263 w 940118"/>
                    <a:gd name="connsiteY46-1172" fmla="*/ 68845 h 1580197"/>
                    <a:gd name="connsiteX47-1173" fmla="*/ 485775 w 940118"/>
                    <a:gd name="connsiteY47-1174" fmla="*/ 68580 h 1580197"/>
                    <a:gd name="connsiteX48-1175" fmla="*/ 572452 w 940118"/>
                    <a:gd name="connsiteY48-1176" fmla="*/ 32385 h 1580197"/>
                    <a:gd name="connsiteX49-1177" fmla="*/ 595123 w 940118"/>
                    <a:gd name="connsiteY49-1178" fmla="*/ 44713 h 1580197"/>
                    <a:gd name="connsiteX50-1179" fmla="*/ 595672 w 940118"/>
                    <a:gd name="connsiteY50-1180" fmla="*/ 44538 h 1580197"/>
                    <a:gd name="connsiteX51-1181" fmla="*/ 573405 w 940118"/>
                    <a:gd name="connsiteY51-1182" fmla="*/ 32385 h 1580197"/>
                    <a:gd name="connsiteX52-1183" fmla="*/ 679133 w 940118"/>
                    <a:gd name="connsiteY52-1184" fmla="*/ 0 h 1580197"/>
                    <a:gd name="connsiteX0-1185" fmla="*/ 679133 w 940118"/>
                    <a:gd name="connsiteY0-1186" fmla="*/ 0 h 1580197"/>
                    <a:gd name="connsiteX1-1187" fmla="*/ 940118 w 940118"/>
                    <a:gd name="connsiteY1-1188" fmla="*/ 140970 h 1580197"/>
                    <a:gd name="connsiteX2-1189" fmla="*/ 747299 w 940118"/>
                    <a:gd name="connsiteY2-1190" fmla="*/ 210278 h 1580197"/>
                    <a:gd name="connsiteX3-1191" fmla="*/ 747713 w 940118"/>
                    <a:gd name="connsiteY3-1192" fmla="*/ 210503 h 1580197"/>
                    <a:gd name="connsiteX4-1193" fmla="*/ 620078 w 940118"/>
                    <a:gd name="connsiteY4-1194" fmla="*/ 282893 h 1580197"/>
                    <a:gd name="connsiteX5-1195" fmla="*/ 620077 w 940118"/>
                    <a:gd name="connsiteY5-1196" fmla="*/ 282893 h 1580197"/>
                    <a:gd name="connsiteX6-1197" fmla="*/ 548076 w 940118"/>
                    <a:gd name="connsiteY6-1198" fmla="*/ 339736 h 1580197"/>
                    <a:gd name="connsiteX7-1199" fmla="*/ 548640 w 940118"/>
                    <a:gd name="connsiteY7-1200" fmla="*/ 340043 h 1580197"/>
                    <a:gd name="connsiteX8-1201" fmla="*/ 503873 w 940118"/>
                    <a:gd name="connsiteY8-1202" fmla="*/ 383858 h 1580197"/>
                    <a:gd name="connsiteX9-1203" fmla="*/ 488633 w 940118"/>
                    <a:gd name="connsiteY9-1204" fmla="*/ 399098 h 1580197"/>
                    <a:gd name="connsiteX10-1205" fmla="*/ 488633 w 940118"/>
                    <a:gd name="connsiteY10-1206" fmla="*/ 400050 h 1580197"/>
                    <a:gd name="connsiteX11-1207" fmla="*/ 422910 w 940118"/>
                    <a:gd name="connsiteY11-1208" fmla="*/ 482918 h 1580197"/>
                    <a:gd name="connsiteX12-1209" fmla="*/ 422910 w 940118"/>
                    <a:gd name="connsiteY12-1210" fmla="*/ 483870 h 1580197"/>
                    <a:gd name="connsiteX13-1211" fmla="*/ 367665 w 940118"/>
                    <a:gd name="connsiteY13-1212" fmla="*/ 572453 h 1580197"/>
                    <a:gd name="connsiteX14-1213" fmla="*/ 368618 w 940118"/>
                    <a:gd name="connsiteY14-1214" fmla="*/ 573405 h 1580197"/>
                    <a:gd name="connsiteX15-1215" fmla="*/ 317183 w 940118"/>
                    <a:gd name="connsiteY15-1216" fmla="*/ 684847 h 1580197"/>
                    <a:gd name="connsiteX16-1217" fmla="*/ 305241 w 940118"/>
                    <a:gd name="connsiteY16-1218" fmla="*/ 678329 h 1580197"/>
                    <a:gd name="connsiteX17-1219" fmla="*/ 305235 w 940118"/>
                    <a:gd name="connsiteY17-1220" fmla="*/ 678350 h 1580197"/>
                    <a:gd name="connsiteX18-1221" fmla="*/ 317183 w 940118"/>
                    <a:gd name="connsiteY18-1222" fmla="*/ 684847 h 1580197"/>
                    <a:gd name="connsiteX19-1223" fmla="*/ 260985 w 940118"/>
                    <a:gd name="connsiteY19-1224" fmla="*/ 1014413 h 1580197"/>
                    <a:gd name="connsiteX20-1225" fmla="*/ 342900 w 940118"/>
                    <a:gd name="connsiteY20-1226" fmla="*/ 1373505 h 1580197"/>
                    <a:gd name="connsiteX21-1227" fmla="*/ 546735 w 940118"/>
                    <a:gd name="connsiteY21-1228" fmla="*/ 1580197 h 1580197"/>
                    <a:gd name="connsiteX22-1229" fmla="*/ 285750 w 940118"/>
                    <a:gd name="connsiteY22-1230" fmla="*/ 1438275 h 1580197"/>
                    <a:gd name="connsiteX23-1231" fmla="*/ 81915 w 940118"/>
                    <a:gd name="connsiteY23-1232" fmla="*/ 1231583 h 1580197"/>
                    <a:gd name="connsiteX24-1233" fmla="*/ 0 w 940118"/>
                    <a:gd name="connsiteY24-1234" fmla="*/ 872490 h 1580197"/>
                    <a:gd name="connsiteX25-1235" fmla="*/ 56197 w 940118"/>
                    <a:gd name="connsiteY25-1236" fmla="*/ 542925 h 1580197"/>
                    <a:gd name="connsiteX26-1237" fmla="*/ 62441 w 940118"/>
                    <a:gd name="connsiteY26-1238" fmla="*/ 546321 h 1580197"/>
                    <a:gd name="connsiteX27-1239" fmla="*/ 62617 w 940118"/>
                    <a:gd name="connsiteY27-1240" fmla="*/ 545909 h 1580197"/>
                    <a:gd name="connsiteX28-1241" fmla="*/ 57150 w 940118"/>
                    <a:gd name="connsiteY28-1242" fmla="*/ 542925 h 1580197"/>
                    <a:gd name="connsiteX29-1243" fmla="*/ 107444 w 940118"/>
                    <a:gd name="connsiteY29-1244" fmla="*/ 431896 h 1580197"/>
                    <a:gd name="connsiteX30-1245" fmla="*/ 106680 w 940118"/>
                    <a:gd name="connsiteY30-1246" fmla="*/ 431483 h 1580197"/>
                    <a:gd name="connsiteX31-1247" fmla="*/ 161925 w 940118"/>
                    <a:gd name="connsiteY31-1248" fmla="*/ 341948 h 1580197"/>
                    <a:gd name="connsiteX32-1249" fmla="*/ 171758 w 940118"/>
                    <a:gd name="connsiteY32-1250" fmla="*/ 347295 h 1580197"/>
                    <a:gd name="connsiteX33-1251" fmla="*/ 171778 w 940118"/>
                    <a:gd name="connsiteY33-1252" fmla="*/ 347270 h 1580197"/>
                    <a:gd name="connsiteX34-1253" fmla="*/ 161925 w 940118"/>
                    <a:gd name="connsiteY34-1254" fmla="*/ 341948 h 1580197"/>
                    <a:gd name="connsiteX35-1255" fmla="*/ 227648 w 940118"/>
                    <a:gd name="connsiteY35-1256" fmla="*/ 258128 h 1580197"/>
                    <a:gd name="connsiteX36-1257" fmla="*/ 239906 w 940118"/>
                    <a:gd name="connsiteY36-1258" fmla="*/ 264794 h 1580197"/>
                    <a:gd name="connsiteX37-1259" fmla="*/ 240267 w 940118"/>
                    <a:gd name="connsiteY37-1260" fmla="*/ 264453 h 1580197"/>
                    <a:gd name="connsiteX38-1261" fmla="*/ 228600 w 940118"/>
                    <a:gd name="connsiteY38-1262" fmla="*/ 258128 h 1580197"/>
                    <a:gd name="connsiteX39-1263" fmla="*/ 242888 w 940118"/>
                    <a:gd name="connsiteY39-1264" fmla="*/ 241935 h 1580197"/>
                    <a:gd name="connsiteX40-1265" fmla="*/ 287315 w 940118"/>
                    <a:gd name="connsiteY40-1266" fmla="*/ 198453 h 1580197"/>
                    <a:gd name="connsiteX41-1267" fmla="*/ 286702 w 940118"/>
                    <a:gd name="connsiteY41-1268" fmla="*/ 198120 h 1580197"/>
                    <a:gd name="connsiteX42-1269" fmla="*/ 359092 w 940118"/>
                    <a:gd name="connsiteY42-1270" fmla="*/ 140970 h 1580197"/>
                    <a:gd name="connsiteX43-1271" fmla="*/ 378434 w 940118"/>
                    <a:gd name="connsiteY43-1272" fmla="*/ 151488 h 1580197"/>
                    <a:gd name="connsiteX44-1273" fmla="*/ 378837 w 940118"/>
                    <a:gd name="connsiteY44-1274" fmla="*/ 151226 h 1580197"/>
                    <a:gd name="connsiteX45-1275" fmla="*/ 360045 w 940118"/>
                    <a:gd name="connsiteY45-1276" fmla="*/ 140970 h 1580197"/>
                    <a:gd name="connsiteX46-1277" fmla="*/ 486263 w 940118"/>
                    <a:gd name="connsiteY46-1278" fmla="*/ 68845 h 1580197"/>
                    <a:gd name="connsiteX47-1279" fmla="*/ 485775 w 940118"/>
                    <a:gd name="connsiteY47-1280" fmla="*/ 68580 h 1580197"/>
                    <a:gd name="connsiteX48-1281" fmla="*/ 572452 w 940118"/>
                    <a:gd name="connsiteY48-1282" fmla="*/ 32385 h 1580197"/>
                    <a:gd name="connsiteX49-1283" fmla="*/ 595123 w 940118"/>
                    <a:gd name="connsiteY49-1284" fmla="*/ 44713 h 1580197"/>
                    <a:gd name="connsiteX50-1285" fmla="*/ 573405 w 940118"/>
                    <a:gd name="connsiteY50-1286" fmla="*/ 32385 h 1580197"/>
                    <a:gd name="connsiteX51-1287" fmla="*/ 679133 w 940118"/>
                    <a:gd name="connsiteY51-1288" fmla="*/ 0 h 1580197"/>
                    <a:gd name="connsiteX0-1289" fmla="*/ 679133 w 940118"/>
                    <a:gd name="connsiteY0-1290" fmla="*/ 0 h 1580197"/>
                    <a:gd name="connsiteX1-1291" fmla="*/ 940118 w 940118"/>
                    <a:gd name="connsiteY1-1292" fmla="*/ 140970 h 1580197"/>
                    <a:gd name="connsiteX2-1293" fmla="*/ 747299 w 940118"/>
                    <a:gd name="connsiteY2-1294" fmla="*/ 210278 h 1580197"/>
                    <a:gd name="connsiteX3-1295" fmla="*/ 747713 w 940118"/>
                    <a:gd name="connsiteY3-1296" fmla="*/ 210503 h 1580197"/>
                    <a:gd name="connsiteX4-1297" fmla="*/ 620078 w 940118"/>
                    <a:gd name="connsiteY4-1298" fmla="*/ 282893 h 1580197"/>
                    <a:gd name="connsiteX5-1299" fmla="*/ 620077 w 940118"/>
                    <a:gd name="connsiteY5-1300" fmla="*/ 282893 h 1580197"/>
                    <a:gd name="connsiteX6-1301" fmla="*/ 548076 w 940118"/>
                    <a:gd name="connsiteY6-1302" fmla="*/ 339736 h 1580197"/>
                    <a:gd name="connsiteX7-1303" fmla="*/ 548640 w 940118"/>
                    <a:gd name="connsiteY7-1304" fmla="*/ 340043 h 1580197"/>
                    <a:gd name="connsiteX8-1305" fmla="*/ 503873 w 940118"/>
                    <a:gd name="connsiteY8-1306" fmla="*/ 383858 h 1580197"/>
                    <a:gd name="connsiteX9-1307" fmla="*/ 488633 w 940118"/>
                    <a:gd name="connsiteY9-1308" fmla="*/ 399098 h 1580197"/>
                    <a:gd name="connsiteX10-1309" fmla="*/ 488633 w 940118"/>
                    <a:gd name="connsiteY10-1310" fmla="*/ 400050 h 1580197"/>
                    <a:gd name="connsiteX11-1311" fmla="*/ 422910 w 940118"/>
                    <a:gd name="connsiteY11-1312" fmla="*/ 482918 h 1580197"/>
                    <a:gd name="connsiteX12-1313" fmla="*/ 422910 w 940118"/>
                    <a:gd name="connsiteY12-1314" fmla="*/ 483870 h 1580197"/>
                    <a:gd name="connsiteX13-1315" fmla="*/ 367665 w 940118"/>
                    <a:gd name="connsiteY13-1316" fmla="*/ 572453 h 1580197"/>
                    <a:gd name="connsiteX14-1317" fmla="*/ 368618 w 940118"/>
                    <a:gd name="connsiteY14-1318" fmla="*/ 573405 h 1580197"/>
                    <a:gd name="connsiteX15-1319" fmla="*/ 317183 w 940118"/>
                    <a:gd name="connsiteY15-1320" fmla="*/ 684847 h 1580197"/>
                    <a:gd name="connsiteX16-1321" fmla="*/ 305241 w 940118"/>
                    <a:gd name="connsiteY16-1322" fmla="*/ 678329 h 1580197"/>
                    <a:gd name="connsiteX17-1323" fmla="*/ 305235 w 940118"/>
                    <a:gd name="connsiteY17-1324" fmla="*/ 678350 h 1580197"/>
                    <a:gd name="connsiteX18-1325" fmla="*/ 317183 w 940118"/>
                    <a:gd name="connsiteY18-1326" fmla="*/ 684847 h 1580197"/>
                    <a:gd name="connsiteX19-1327" fmla="*/ 260985 w 940118"/>
                    <a:gd name="connsiteY19-1328" fmla="*/ 1014413 h 1580197"/>
                    <a:gd name="connsiteX20-1329" fmla="*/ 342900 w 940118"/>
                    <a:gd name="connsiteY20-1330" fmla="*/ 1373505 h 1580197"/>
                    <a:gd name="connsiteX21-1331" fmla="*/ 546735 w 940118"/>
                    <a:gd name="connsiteY21-1332" fmla="*/ 1580197 h 1580197"/>
                    <a:gd name="connsiteX22-1333" fmla="*/ 285750 w 940118"/>
                    <a:gd name="connsiteY22-1334" fmla="*/ 1438275 h 1580197"/>
                    <a:gd name="connsiteX23-1335" fmla="*/ 81915 w 940118"/>
                    <a:gd name="connsiteY23-1336" fmla="*/ 1231583 h 1580197"/>
                    <a:gd name="connsiteX24-1337" fmla="*/ 0 w 940118"/>
                    <a:gd name="connsiteY24-1338" fmla="*/ 872490 h 1580197"/>
                    <a:gd name="connsiteX25-1339" fmla="*/ 56197 w 940118"/>
                    <a:gd name="connsiteY25-1340" fmla="*/ 542925 h 1580197"/>
                    <a:gd name="connsiteX26-1341" fmla="*/ 62441 w 940118"/>
                    <a:gd name="connsiteY26-1342" fmla="*/ 546321 h 1580197"/>
                    <a:gd name="connsiteX27-1343" fmla="*/ 62617 w 940118"/>
                    <a:gd name="connsiteY27-1344" fmla="*/ 545909 h 1580197"/>
                    <a:gd name="connsiteX28-1345" fmla="*/ 57150 w 940118"/>
                    <a:gd name="connsiteY28-1346" fmla="*/ 542925 h 1580197"/>
                    <a:gd name="connsiteX29-1347" fmla="*/ 107444 w 940118"/>
                    <a:gd name="connsiteY29-1348" fmla="*/ 431896 h 1580197"/>
                    <a:gd name="connsiteX30-1349" fmla="*/ 106680 w 940118"/>
                    <a:gd name="connsiteY30-1350" fmla="*/ 431483 h 1580197"/>
                    <a:gd name="connsiteX31-1351" fmla="*/ 161925 w 940118"/>
                    <a:gd name="connsiteY31-1352" fmla="*/ 341948 h 1580197"/>
                    <a:gd name="connsiteX32-1353" fmla="*/ 171758 w 940118"/>
                    <a:gd name="connsiteY32-1354" fmla="*/ 347295 h 1580197"/>
                    <a:gd name="connsiteX33-1355" fmla="*/ 171778 w 940118"/>
                    <a:gd name="connsiteY33-1356" fmla="*/ 347270 h 1580197"/>
                    <a:gd name="connsiteX34-1357" fmla="*/ 161925 w 940118"/>
                    <a:gd name="connsiteY34-1358" fmla="*/ 341948 h 1580197"/>
                    <a:gd name="connsiteX35-1359" fmla="*/ 227648 w 940118"/>
                    <a:gd name="connsiteY35-1360" fmla="*/ 258128 h 1580197"/>
                    <a:gd name="connsiteX36-1361" fmla="*/ 239906 w 940118"/>
                    <a:gd name="connsiteY36-1362" fmla="*/ 264794 h 1580197"/>
                    <a:gd name="connsiteX37-1363" fmla="*/ 240267 w 940118"/>
                    <a:gd name="connsiteY37-1364" fmla="*/ 264453 h 1580197"/>
                    <a:gd name="connsiteX38-1365" fmla="*/ 228600 w 940118"/>
                    <a:gd name="connsiteY38-1366" fmla="*/ 258128 h 1580197"/>
                    <a:gd name="connsiteX39-1367" fmla="*/ 242888 w 940118"/>
                    <a:gd name="connsiteY39-1368" fmla="*/ 241935 h 1580197"/>
                    <a:gd name="connsiteX40-1369" fmla="*/ 287315 w 940118"/>
                    <a:gd name="connsiteY40-1370" fmla="*/ 198453 h 1580197"/>
                    <a:gd name="connsiteX41-1371" fmla="*/ 286702 w 940118"/>
                    <a:gd name="connsiteY41-1372" fmla="*/ 198120 h 1580197"/>
                    <a:gd name="connsiteX42-1373" fmla="*/ 359092 w 940118"/>
                    <a:gd name="connsiteY42-1374" fmla="*/ 140970 h 1580197"/>
                    <a:gd name="connsiteX43-1375" fmla="*/ 378434 w 940118"/>
                    <a:gd name="connsiteY43-1376" fmla="*/ 151488 h 1580197"/>
                    <a:gd name="connsiteX44-1377" fmla="*/ 378837 w 940118"/>
                    <a:gd name="connsiteY44-1378" fmla="*/ 151226 h 1580197"/>
                    <a:gd name="connsiteX45-1379" fmla="*/ 486263 w 940118"/>
                    <a:gd name="connsiteY45-1380" fmla="*/ 68845 h 1580197"/>
                    <a:gd name="connsiteX46-1381" fmla="*/ 485775 w 940118"/>
                    <a:gd name="connsiteY46-1382" fmla="*/ 68580 h 1580197"/>
                    <a:gd name="connsiteX47-1383" fmla="*/ 572452 w 940118"/>
                    <a:gd name="connsiteY47-1384" fmla="*/ 32385 h 1580197"/>
                    <a:gd name="connsiteX48-1385" fmla="*/ 595123 w 940118"/>
                    <a:gd name="connsiteY48-1386" fmla="*/ 44713 h 1580197"/>
                    <a:gd name="connsiteX49-1387" fmla="*/ 573405 w 940118"/>
                    <a:gd name="connsiteY49-1388" fmla="*/ 32385 h 1580197"/>
                    <a:gd name="connsiteX50-1389" fmla="*/ 679133 w 940118"/>
                    <a:gd name="connsiteY50-1390" fmla="*/ 0 h 1580197"/>
                    <a:gd name="connsiteX0-1391" fmla="*/ 679133 w 940118"/>
                    <a:gd name="connsiteY0-1392" fmla="*/ 0 h 1580197"/>
                    <a:gd name="connsiteX1-1393" fmla="*/ 940118 w 940118"/>
                    <a:gd name="connsiteY1-1394" fmla="*/ 140970 h 1580197"/>
                    <a:gd name="connsiteX2-1395" fmla="*/ 747299 w 940118"/>
                    <a:gd name="connsiteY2-1396" fmla="*/ 210278 h 1580197"/>
                    <a:gd name="connsiteX3-1397" fmla="*/ 747713 w 940118"/>
                    <a:gd name="connsiteY3-1398" fmla="*/ 210503 h 1580197"/>
                    <a:gd name="connsiteX4-1399" fmla="*/ 620078 w 940118"/>
                    <a:gd name="connsiteY4-1400" fmla="*/ 282893 h 1580197"/>
                    <a:gd name="connsiteX5-1401" fmla="*/ 620077 w 940118"/>
                    <a:gd name="connsiteY5-1402" fmla="*/ 282893 h 1580197"/>
                    <a:gd name="connsiteX6-1403" fmla="*/ 548076 w 940118"/>
                    <a:gd name="connsiteY6-1404" fmla="*/ 339736 h 1580197"/>
                    <a:gd name="connsiteX7-1405" fmla="*/ 548640 w 940118"/>
                    <a:gd name="connsiteY7-1406" fmla="*/ 340043 h 1580197"/>
                    <a:gd name="connsiteX8-1407" fmla="*/ 503873 w 940118"/>
                    <a:gd name="connsiteY8-1408" fmla="*/ 383858 h 1580197"/>
                    <a:gd name="connsiteX9-1409" fmla="*/ 488633 w 940118"/>
                    <a:gd name="connsiteY9-1410" fmla="*/ 399098 h 1580197"/>
                    <a:gd name="connsiteX10-1411" fmla="*/ 488633 w 940118"/>
                    <a:gd name="connsiteY10-1412" fmla="*/ 400050 h 1580197"/>
                    <a:gd name="connsiteX11-1413" fmla="*/ 422910 w 940118"/>
                    <a:gd name="connsiteY11-1414" fmla="*/ 482918 h 1580197"/>
                    <a:gd name="connsiteX12-1415" fmla="*/ 422910 w 940118"/>
                    <a:gd name="connsiteY12-1416" fmla="*/ 483870 h 1580197"/>
                    <a:gd name="connsiteX13-1417" fmla="*/ 367665 w 940118"/>
                    <a:gd name="connsiteY13-1418" fmla="*/ 572453 h 1580197"/>
                    <a:gd name="connsiteX14-1419" fmla="*/ 368618 w 940118"/>
                    <a:gd name="connsiteY14-1420" fmla="*/ 573405 h 1580197"/>
                    <a:gd name="connsiteX15-1421" fmla="*/ 317183 w 940118"/>
                    <a:gd name="connsiteY15-1422" fmla="*/ 684847 h 1580197"/>
                    <a:gd name="connsiteX16-1423" fmla="*/ 305241 w 940118"/>
                    <a:gd name="connsiteY16-1424" fmla="*/ 678329 h 1580197"/>
                    <a:gd name="connsiteX17-1425" fmla="*/ 305235 w 940118"/>
                    <a:gd name="connsiteY17-1426" fmla="*/ 678350 h 1580197"/>
                    <a:gd name="connsiteX18-1427" fmla="*/ 317183 w 940118"/>
                    <a:gd name="connsiteY18-1428" fmla="*/ 684847 h 1580197"/>
                    <a:gd name="connsiteX19-1429" fmla="*/ 260985 w 940118"/>
                    <a:gd name="connsiteY19-1430" fmla="*/ 1014413 h 1580197"/>
                    <a:gd name="connsiteX20-1431" fmla="*/ 342900 w 940118"/>
                    <a:gd name="connsiteY20-1432" fmla="*/ 1373505 h 1580197"/>
                    <a:gd name="connsiteX21-1433" fmla="*/ 546735 w 940118"/>
                    <a:gd name="connsiteY21-1434" fmla="*/ 1580197 h 1580197"/>
                    <a:gd name="connsiteX22-1435" fmla="*/ 285750 w 940118"/>
                    <a:gd name="connsiteY22-1436" fmla="*/ 1438275 h 1580197"/>
                    <a:gd name="connsiteX23-1437" fmla="*/ 81915 w 940118"/>
                    <a:gd name="connsiteY23-1438" fmla="*/ 1231583 h 1580197"/>
                    <a:gd name="connsiteX24-1439" fmla="*/ 0 w 940118"/>
                    <a:gd name="connsiteY24-1440" fmla="*/ 872490 h 1580197"/>
                    <a:gd name="connsiteX25-1441" fmla="*/ 56197 w 940118"/>
                    <a:gd name="connsiteY25-1442" fmla="*/ 542925 h 1580197"/>
                    <a:gd name="connsiteX26-1443" fmla="*/ 62441 w 940118"/>
                    <a:gd name="connsiteY26-1444" fmla="*/ 546321 h 1580197"/>
                    <a:gd name="connsiteX27-1445" fmla="*/ 62617 w 940118"/>
                    <a:gd name="connsiteY27-1446" fmla="*/ 545909 h 1580197"/>
                    <a:gd name="connsiteX28-1447" fmla="*/ 57150 w 940118"/>
                    <a:gd name="connsiteY28-1448" fmla="*/ 542925 h 1580197"/>
                    <a:gd name="connsiteX29-1449" fmla="*/ 107444 w 940118"/>
                    <a:gd name="connsiteY29-1450" fmla="*/ 431896 h 1580197"/>
                    <a:gd name="connsiteX30-1451" fmla="*/ 106680 w 940118"/>
                    <a:gd name="connsiteY30-1452" fmla="*/ 431483 h 1580197"/>
                    <a:gd name="connsiteX31-1453" fmla="*/ 161925 w 940118"/>
                    <a:gd name="connsiteY31-1454" fmla="*/ 341948 h 1580197"/>
                    <a:gd name="connsiteX32-1455" fmla="*/ 171758 w 940118"/>
                    <a:gd name="connsiteY32-1456" fmla="*/ 347295 h 1580197"/>
                    <a:gd name="connsiteX33-1457" fmla="*/ 171778 w 940118"/>
                    <a:gd name="connsiteY33-1458" fmla="*/ 347270 h 1580197"/>
                    <a:gd name="connsiteX34-1459" fmla="*/ 161925 w 940118"/>
                    <a:gd name="connsiteY34-1460" fmla="*/ 341948 h 1580197"/>
                    <a:gd name="connsiteX35-1461" fmla="*/ 227648 w 940118"/>
                    <a:gd name="connsiteY35-1462" fmla="*/ 258128 h 1580197"/>
                    <a:gd name="connsiteX36-1463" fmla="*/ 239906 w 940118"/>
                    <a:gd name="connsiteY36-1464" fmla="*/ 264794 h 1580197"/>
                    <a:gd name="connsiteX37-1465" fmla="*/ 240267 w 940118"/>
                    <a:gd name="connsiteY37-1466" fmla="*/ 264453 h 1580197"/>
                    <a:gd name="connsiteX38-1467" fmla="*/ 228600 w 940118"/>
                    <a:gd name="connsiteY38-1468" fmla="*/ 258128 h 1580197"/>
                    <a:gd name="connsiteX39-1469" fmla="*/ 242888 w 940118"/>
                    <a:gd name="connsiteY39-1470" fmla="*/ 241935 h 1580197"/>
                    <a:gd name="connsiteX40-1471" fmla="*/ 287315 w 940118"/>
                    <a:gd name="connsiteY40-1472" fmla="*/ 198453 h 1580197"/>
                    <a:gd name="connsiteX41-1473" fmla="*/ 286702 w 940118"/>
                    <a:gd name="connsiteY41-1474" fmla="*/ 198120 h 1580197"/>
                    <a:gd name="connsiteX42-1475" fmla="*/ 359092 w 940118"/>
                    <a:gd name="connsiteY42-1476" fmla="*/ 140970 h 1580197"/>
                    <a:gd name="connsiteX43-1477" fmla="*/ 378434 w 940118"/>
                    <a:gd name="connsiteY43-1478" fmla="*/ 151488 h 1580197"/>
                    <a:gd name="connsiteX44-1479" fmla="*/ 486263 w 940118"/>
                    <a:gd name="connsiteY44-1480" fmla="*/ 68845 h 1580197"/>
                    <a:gd name="connsiteX45-1481" fmla="*/ 485775 w 940118"/>
                    <a:gd name="connsiteY45-1482" fmla="*/ 68580 h 1580197"/>
                    <a:gd name="connsiteX46-1483" fmla="*/ 572452 w 940118"/>
                    <a:gd name="connsiteY46-1484" fmla="*/ 32385 h 1580197"/>
                    <a:gd name="connsiteX47-1485" fmla="*/ 595123 w 940118"/>
                    <a:gd name="connsiteY47-1486" fmla="*/ 44713 h 1580197"/>
                    <a:gd name="connsiteX48-1487" fmla="*/ 573405 w 940118"/>
                    <a:gd name="connsiteY48-1488" fmla="*/ 32385 h 1580197"/>
                    <a:gd name="connsiteX49-1489" fmla="*/ 679133 w 940118"/>
                    <a:gd name="connsiteY49-1490" fmla="*/ 0 h 1580197"/>
                    <a:gd name="connsiteX0-1491" fmla="*/ 679133 w 940118"/>
                    <a:gd name="connsiteY0-1492" fmla="*/ 0 h 1580197"/>
                    <a:gd name="connsiteX1-1493" fmla="*/ 940118 w 940118"/>
                    <a:gd name="connsiteY1-1494" fmla="*/ 140970 h 1580197"/>
                    <a:gd name="connsiteX2-1495" fmla="*/ 747299 w 940118"/>
                    <a:gd name="connsiteY2-1496" fmla="*/ 210278 h 1580197"/>
                    <a:gd name="connsiteX3-1497" fmla="*/ 747713 w 940118"/>
                    <a:gd name="connsiteY3-1498" fmla="*/ 210503 h 1580197"/>
                    <a:gd name="connsiteX4-1499" fmla="*/ 620078 w 940118"/>
                    <a:gd name="connsiteY4-1500" fmla="*/ 282893 h 1580197"/>
                    <a:gd name="connsiteX5-1501" fmla="*/ 620077 w 940118"/>
                    <a:gd name="connsiteY5-1502" fmla="*/ 282893 h 1580197"/>
                    <a:gd name="connsiteX6-1503" fmla="*/ 548076 w 940118"/>
                    <a:gd name="connsiteY6-1504" fmla="*/ 339736 h 1580197"/>
                    <a:gd name="connsiteX7-1505" fmla="*/ 548640 w 940118"/>
                    <a:gd name="connsiteY7-1506" fmla="*/ 340043 h 1580197"/>
                    <a:gd name="connsiteX8-1507" fmla="*/ 503873 w 940118"/>
                    <a:gd name="connsiteY8-1508" fmla="*/ 383858 h 1580197"/>
                    <a:gd name="connsiteX9-1509" fmla="*/ 488633 w 940118"/>
                    <a:gd name="connsiteY9-1510" fmla="*/ 399098 h 1580197"/>
                    <a:gd name="connsiteX10-1511" fmla="*/ 488633 w 940118"/>
                    <a:gd name="connsiteY10-1512" fmla="*/ 400050 h 1580197"/>
                    <a:gd name="connsiteX11-1513" fmla="*/ 422910 w 940118"/>
                    <a:gd name="connsiteY11-1514" fmla="*/ 482918 h 1580197"/>
                    <a:gd name="connsiteX12-1515" fmla="*/ 422910 w 940118"/>
                    <a:gd name="connsiteY12-1516" fmla="*/ 483870 h 1580197"/>
                    <a:gd name="connsiteX13-1517" fmla="*/ 367665 w 940118"/>
                    <a:gd name="connsiteY13-1518" fmla="*/ 572453 h 1580197"/>
                    <a:gd name="connsiteX14-1519" fmla="*/ 368618 w 940118"/>
                    <a:gd name="connsiteY14-1520" fmla="*/ 573405 h 1580197"/>
                    <a:gd name="connsiteX15-1521" fmla="*/ 317183 w 940118"/>
                    <a:gd name="connsiteY15-1522" fmla="*/ 684847 h 1580197"/>
                    <a:gd name="connsiteX16-1523" fmla="*/ 305241 w 940118"/>
                    <a:gd name="connsiteY16-1524" fmla="*/ 678329 h 1580197"/>
                    <a:gd name="connsiteX17-1525" fmla="*/ 305235 w 940118"/>
                    <a:gd name="connsiteY17-1526" fmla="*/ 678350 h 1580197"/>
                    <a:gd name="connsiteX18-1527" fmla="*/ 317183 w 940118"/>
                    <a:gd name="connsiteY18-1528" fmla="*/ 684847 h 1580197"/>
                    <a:gd name="connsiteX19-1529" fmla="*/ 260985 w 940118"/>
                    <a:gd name="connsiteY19-1530" fmla="*/ 1014413 h 1580197"/>
                    <a:gd name="connsiteX20-1531" fmla="*/ 342900 w 940118"/>
                    <a:gd name="connsiteY20-1532" fmla="*/ 1373505 h 1580197"/>
                    <a:gd name="connsiteX21-1533" fmla="*/ 546735 w 940118"/>
                    <a:gd name="connsiteY21-1534" fmla="*/ 1580197 h 1580197"/>
                    <a:gd name="connsiteX22-1535" fmla="*/ 285750 w 940118"/>
                    <a:gd name="connsiteY22-1536" fmla="*/ 1438275 h 1580197"/>
                    <a:gd name="connsiteX23-1537" fmla="*/ 81915 w 940118"/>
                    <a:gd name="connsiteY23-1538" fmla="*/ 1231583 h 1580197"/>
                    <a:gd name="connsiteX24-1539" fmla="*/ 0 w 940118"/>
                    <a:gd name="connsiteY24-1540" fmla="*/ 872490 h 1580197"/>
                    <a:gd name="connsiteX25-1541" fmla="*/ 56197 w 940118"/>
                    <a:gd name="connsiteY25-1542" fmla="*/ 542925 h 1580197"/>
                    <a:gd name="connsiteX26-1543" fmla="*/ 62441 w 940118"/>
                    <a:gd name="connsiteY26-1544" fmla="*/ 546321 h 1580197"/>
                    <a:gd name="connsiteX27-1545" fmla="*/ 62617 w 940118"/>
                    <a:gd name="connsiteY27-1546" fmla="*/ 545909 h 1580197"/>
                    <a:gd name="connsiteX28-1547" fmla="*/ 57150 w 940118"/>
                    <a:gd name="connsiteY28-1548" fmla="*/ 542925 h 1580197"/>
                    <a:gd name="connsiteX29-1549" fmla="*/ 107444 w 940118"/>
                    <a:gd name="connsiteY29-1550" fmla="*/ 431896 h 1580197"/>
                    <a:gd name="connsiteX30-1551" fmla="*/ 106680 w 940118"/>
                    <a:gd name="connsiteY30-1552" fmla="*/ 431483 h 1580197"/>
                    <a:gd name="connsiteX31-1553" fmla="*/ 161925 w 940118"/>
                    <a:gd name="connsiteY31-1554" fmla="*/ 341948 h 1580197"/>
                    <a:gd name="connsiteX32-1555" fmla="*/ 171758 w 940118"/>
                    <a:gd name="connsiteY32-1556" fmla="*/ 347295 h 1580197"/>
                    <a:gd name="connsiteX33-1557" fmla="*/ 171778 w 940118"/>
                    <a:gd name="connsiteY33-1558" fmla="*/ 347270 h 1580197"/>
                    <a:gd name="connsiteX34-1559" fmla="*/ 161925 w 940118"/>
                    <a:gd name="connsiteY34-1560" fmla="*/ 341948 h 1580197"/>
                    <a:gd name="connsiteX35-1561" fmla="*/ 227648 w 940118"/>
                    <a:gd name="connsiteY35-1562" fmla="*/ 258128 h 1580197"/>
                    <a:gd name="connsiteX36-1563" fmla="*/ 239906 w 940118"/>
                    <a:gd name="connsiteY36-1564" fmla="*/ 264794 h 1580197"/>
                    <a:gd name="connsiteX37-1565" fmla="*/ 240267 w 940118"/>
                    <a:gd name="connsiteY37-1566" fmla="*/ 264453 h 1580197"/>
                    <a:gd name="connsiteX38-1567" fmla="*/ 228600 w 940118"/>
                    <a:gd name="connsiteY38-1568" fmla="*/ 258128 h 1580197"/>
                    <a:gd name="connsiteX39-1569" fmla="*/ 242888 w 940118"/>
                    <a:gd name="connsiteY39-1570" fmla="*/ 241935 h 1580197"/>
                    <a:gd name="connsiteX40-1571" fmla="*/ 287315 w 940118"/>
                    <a:gd name="connsiteY40-1572" fmla="*/ 198453 h 1580197"/>
                    <a:gd name="connsiteX41-1573" fmla="*/ 286702 w 940118"/>
                    <a:gd name="connsiteY41-1574" fmla="*/ 198120 h 1580197"/>
                    <a:gd name="connsiteX42-1575" fmla="*/ 359092 w 940118"/>
                    <a:gd name="connsiteY42-1576" fmla="*/ 140970 h 1580197"/>
                    <a:gd name="connsiteX43-1577" fmla="*/ 486263 w 940118"/>
                    <a:gd name="connsiteY43-1578" fmla="*/ 68845 h 1580197"/>
                    <a:gd name="connsiteX44-1579" fmla="*/ 485775 w 940118"/>
                    <a:gd name="connsiteY44-1580" fmla="*/ 68580 h 1580197"/>
                    <a:gd name="connsiteX45-1581" fmla="*/ 572452 w 940118"/>
                    <a:gd name="connsiteY45-1582" fmla="*/ 32385 h 1580197"/>
                    <a:gd name="connsiteX46-1583" fmla="*/ 595123 w 940118"/>
                    <a:gd name="connsiteY46-1584" fmla="*/ 44713 h 1580197"/>
                    <a:gd name="connsiteX47-1585" fmla="*/ 573405 w 940118"/>
                    <a:gd name="connsiteY47-1586" fmla="*/ 32385 h 1580197"/>
                    <a:gd name="connsiteX48-1587" fmla="*/ 679133 w 940118"/>
                    <a:gd name="connsiteY48-1588" fmla="*/ 0 h 1580197"/>
                    <a:gd name="connsiteX0-1589" fmla="*/ 679133 w 940118"/>
                    <a:gd name="connsiteY0-1590" fmla="*/ 0 h 1580197"/>
                    <a:gd name="connsiteX1-1591" fmla="*/ 940118 w 940118"/>
                    <a:gd name="connsiteY1-1592" fmla="*/ 140970 h 1580197"/>
                    <a:gd name="connsiteX2-1593" fmla="*/ 747299 w 940118"/>
                    <a:gd name="connsiteY2-1594" fmla="*/ 210278 h 1580197"/>
                    <a:gd name="connsiteX3-1595" fmla="*/ 747713 w 940118"/>
                    <a:gd name="connsiteY3-1596" fmla="*/ 210503 h 1580197"/>
                    <a:gd name="connsiteX4-1597" fmla="*/ 620078 w 940118"/>
                    <a:gd name="connsiteY4-1598" fmla="*/ 282893 h 1580197"/>
                    <a:gd name="connsiteX5-1599" fmla="*/ 620077 w 940118"/>
                    <a:gd name="connsiteY5-1600" fmla="*/ 282893 h 1580197"/>
                    <a:gd name="connsiteX6-1601" fmla="*/ 548076 w 940118"/>
                    <a:gd name="connsiteY6-1602" fmla="*/ 339736 h 1580197"/>
                    <a:gd name="connsiteX7-1603" fmla="*/ 548640 w 940118"/>
                    <a:gd name="connsiteY7-1604" fmla="*/ 340043 h 1580197"/>
                    <a:gd name="connsiteX8-1605" fmla="*/ 503873 w 940118"/>
                    <a:gd name="connsiteY8-1606" fmla="*/ 383858 h 1580197"/>
                    <a:gd name="connsiteX9-1607" fmla="*/ 488633 w 940118"/>
                    <a:gd name="connsiteY9-1608" fmla="*/ 399098 h 1580197"/>
                    <a:gd name="connsiteX10-1609" fmla="*/ 488633 w 940118"/>
                    <a:gd name="connsiteY10-1610" fmla="*/ 400050 h 1580197"/>
                    <a:gd name="connsiteX11-1611" fmla="*/ 422910 w 940118"/>
                    <a:gd name="connsiteY11-1612" fmla="*/ 482918 h 1580197"/>
                    <a:gd name="connsiteX12-1613" fmla="*/ 422910 w 940118"/>
                    <a:gd name="connsiteY12-1614" fmla="*/ 483870 h 1580197"/>
                    <a:gd name="connsiteX13-1615" fmla="*/ 367665 w 940118"/>
                    <a:gd name="connsiteY13-1616" fmla="*/ 572453 h 1580197"/>
                    <a:gd name="connsiteX14-1617" fmla="*/ 368618 w 940118"/>
                    <a:gd name="connsiteY14-1618" fmla="*/ 573405 h 1580197"/>
                    <a:gd name="connsiteX15-1619" fmla="*/ 317183 w 940118"/>
                    <a:gd name="connsiteY15-1620" fmla="*/ 684847 h 1580197"/>
                    <a:gd name="connsiteX16-1621" fmla="*/ 305241 w 940118"/>
                    <a:gd name="connsiteY16-1622" fmla="*/ 678329 h 1580197"/>
                    <a:gd name="connsiteX17-1623" fmla="*/ 305235 w 940118"/>
                    <a:gd name="connsiteY17-1624" fmla="*/ 678350 h 1580197"/>
                    <a:gd name="connsiteX18-1625" fmla="*/ 317183 w 940118"/>
                    <a:gd name="connsiteY18-1626" fmla="*/ 684847 h 1580197"/>
                    <a:gd name="connsiteX19-1627" fmla="*/ 260985 w 940118"/>
                    <a:gd name="connsiteY19-1628" fmla="*/ 1014413 h 1580197"/>
                    <a:gd name="connsiteX20-1629" fmla="*/ 342900 w 940118"/>
                    <a:gd name="connsiteY20-1630" fmla="*/ 1373505 h 1580197"/>
                    <a:gd name="connsiteX21-1631" fmla="*/ 546735 w 940118"/>
                    <a:gd name="connsiteY21-1632" fmla="*/ 1580197 h 1580197"/>
                    <a:gd name="connsiteX22-1633" fmla="*/ 285750 w 940118"/>
                    <a:gd name="connsiteY22-1634" fmla="*/ 1438275 h 1580197"/>
                    <a:gd name="connsiteX23-1635" fmla="*/ 81915 w 940118"/>
                    <a:gd name="connsiteY23-1636" fmla="*/ 1231583 h 1580197"/>
                    <a:gd name="connsiteX24-1637" fmla="*/ 0 w 940118"/>
                    <a:gd name="connsiteY24-1638" fmla="*/ 872490 h 1580197"/>
                    <a:gd name="connsiteX25-1639" fmla="*/ 56197 w 940118"/>
                    <a:gd name="connsiteY25-1640" fmla="*/ 542925 h 1580197"/>
                    <a:gd name="connsiteX26-1641" fmla="*/ 62441 w 940118"/>
                    <a:gd name="connsiteY26-1642" fmla="*/ 546321 h 1580197"/>
                    <a:gd name="connsiteX27-1643" fmla="*/ 62617 w 940118"/>
                    <a:gd name="connsiteY27-1644" fmla="*/ 545909 h 1580197"/>
                    <a:gd name="connsiteX28-1645" fmla="*/ 57150 w 940118"/>
                    <a:gd name="connsiteY28-1646" fmla="*/ 542925 h 1580197"/>
                    <a:gd name="connsiteX29-1647" fmla="*/ 107444 w 940118"/>
                    <a:gd name="connsiteY29-1648" fmla="*/ 431896 h 1580197"/>
                    <a:gd name="connsiteX30-1649" fmla="*/ 106680 w 940118"/>
                    <a:gd name="connsiteY30-1650" fmla="*/ 431483 h 1580197"/>
                    <a:gd name="connsiteX31-1651" fmla="*/ 161925 w 940118"/>
                    <a:gd name="connsiteY31-1652" fmla="*/ 341948 h 1580197"/>
                    <a:gd name="connsiteX32-1653" fmla="*/ 171758 w 940118"/>
                    <a:gd name="connsiteY32-1654" fmla="*/ 347295 h 1580197"/>
                    <a:gd name="connsiteX33-1655" fmla="*/ 171778 w 940118"/>
                    <a:gd name="connsiteY33-1656" fmla="*/ 347270 h 1580197"/>
                    <a:gd name="connsiteX34-1657" fmla="*/ 161925 w 940118"/>
                    <a:gd name="connsiteY34-1658" fmla="*/ 341948 h 1580197"/>
                    <a:gd name="connsiteX35-1659" fmla="*/ 227648 w 940118"/>
                    <a:gd name="connsiteY35-1660" fmla="*/ 258128 h 1580197"/>
                    <a:gd name="connsiteX36-1661" fmla="*/ 239906 w 940118"/>
                    <a:gd name="connsiteY36-1662" fmla="*/ 264794 h 1580197"/>
                    <a:gd name="connsiteX37-1663" fmla="*/ 240267 w 940118"/>
                    <a:gd name="connsiteY37-1664" fmla="*/ 264453 h 1580197"/>
                    <a:gd name="connsiteX38-1665" fmla="*/ 228600 w 940118"/>
                    <a:gd name="connsiteY38-1666" fmla="*/ 258128 h 1580197"/>
                    <a:gd name="connsiteX39-1667" fmla="*/ 287315 w 940118"/>
                    <a:gd name="connsiteY39-1668" fmla="*/ 198453 h 1580197"/>
                    <a:gd name="connsiteX40-1669" fmla="*/ 286702 w 940118"/>
                    <a:gd name="connsiteY40-1670" fmla="*/ 198120 h 1580197"/>
                    <a:gd name="connsiteX41-1671" fmla="*/ 359092 w 940118"/>
                    <a:gd name="connsiteY41-1672" fmla="*/ 140970 h 1580197"/>
                    <a:gd name="connsiteX42-1673" fmla="*/ 486263 w 940118"/>
                    <a:gd name="connsiteY42-1674" fmla="*/ 68845 h 1580197"/>
                    <a:gd name="connsiteX43-1675" fmla="*/ 485775 w 940118"/>
                    <a:gd name="connsiteY43-1676" fmla="*/ 68580 h 1580197"/>
                    <a:gd name="connsiteX44-1677" fmla="*/ 572452 w 940118"/>
                    <a:gd name="connsiteY44-1678" fmla="*/ 32385 h 1580197"/>
                    <a:gd name="connsiteX45-1679" fmla="*/ 595123 w 940118"/>
                    <a:gd name="connsiteY45-1680" fmla="*/ 44713 h 1580197"/>
                    <a:gd name="connsiteX46-1681" fmla="*/ 573405 w 940118"/>
                    <a:gd name="connsiteY46-1682" fmla="*/ 32385 h 1580197"/>
                    <a:gd name="connsiteX47-1683" fmla="*/ 679133 w 940118"/>
                    <a:gd name="connsiteY47-1684" fmla="*/ 0 h 1580197"/>
                    <a:gd name="connsiteX0-1685" fmla="*/ 679133 w 940118"/>
                    <a:gd name="connsiteY0-1686" fmla="*/ 0 h 1580197"/>
                    <a:gd name="connsiteX1-1687" fmla="*/ 940118 w 940118"/>
                    <a:gd name="connsiteY1-1688" fmla="*/ 140970 h 1580197"/>
                    <a:gd name="connsiteX2-1689" fmla="*/ 747299 w 940118"/>
                    <a:gd name="connsiteY2-1690" fmla="*/ 210278 h 1580197"/>
                    <a:gd name="connsiteX3-1691" fmla="*/ 747713 w 940118"/>
                    <a:gd name="connsiteY3-1692" fmla="*/ 210503 h 1580197"/>
                    <a:gd name="connsiteX4-1693" fmla="*/ 620078 w 940118"/>
                    <a:gd name="connsiteY4-1694" fmla="*/ 282893 h 1580197"/>
                    <a:gd name="connsiteX5-1695" fmla="*/ 620077 w 940118"/>
                    <a:gd name="connsiteY5-1696" fmla="*/ 282893 h 1580197"/>
                    <a:gd name="connsiteX6-1697" fmla="*/ 548076 w 940118"/>
                    <a:gd name="connsiteY6-1698" fmla="*/ 339736 h 1580197"/>
                    <a:gd name="connsiteX7-1699" fmla="*/ 548640 w 940118"/>
                    <a:gd name="connsiteY7-1700" fmla="*/ 340043 h 1580197"/>
                    <a:gd name="connsiteX8-1701" fmla="*/ 503873 w 940118"/>
                    <a:gd name="connsiteY8-1702" fmla="*/ 383858 h 1580197"/>
                    <a:gd name="connsiteX9-1703" fmla="*/ 488633 w 940118"/>
                    <a:gd name="connsiteY9-1704" fmla="*/ 399098 h 1580197"/>
                    <a:gd name="connsiteX10-1705" fmla="*/ 488633 w 940118"/>
                    <a:gd name="connsiteY10-1706" fmla="*/ 400050 h 1580197"/>
                    <a:gd name="connsiteX11-1707" fmla="*/ 422910 w 940118"/>
                    <a:gd name="connsiteY11-1708" fmla="*/ 482918 h 1580197"/>
                    <a:gd name="connsiteX12-1709" fmla="*/ 422910 w 940118"/>
                    <a:gd name="connsiteY12-1710" fmla="*/ 483870 h 1580197"/>
                    <a:gd name="connsiteX13-1711" fmla="*/ 367665 w 940118"/>
                    <a:gd name="connsiteY13-1712" fmla="*/ 572453 h 1580197"/>
                    <a:gd name="connsiteX14-1713" fmla="*/ 368618 w 940118"/>
                    <a:gd name="connsiteY14-1714" fmla="*/ 573405 h 1580197"/>
                    <a:gd name="connsiteX15-1715" fmla="*/ 317183 w 940118"/>
                    <a:gd name="connsiteY15-1716" fmla="*/ 684847 h 1580197"/>
                    <a:gd name="connsiteX16-1717" fmla="*/ 305241 w 940118"/>
                    <a:gd name="connsiteY16-1718" fmla="*/ 678329 h 1580197"/>
                    <a:gd name="connsiteX17-1719" fmla="*/ 305235 w 940118"/>
                    <a:gd name="connsiteY17-1720" fmla="*/ 678350 h 1580197"/>
                    <a:gd name="connsiteX18-1721" fmla="*/ 317183 w 940118"/>
                    <a:gd name="connsiteY18-1722" fmla="*/ 684847 h 1580197"/>
                    <a:gd name="connsiteX19-1723" fmla="*/ 260985 w 940118"/>
                    <a:gd name="connsiteY19-1724" fmla="*/ 1014413 h 1580197"/>
                    <a:gd name="connsiteX20-1725" fmla="*/ 342900 w 940118"/>
                    <a:gd name="connsiteY20-1726" fmla="*/ 1373505 h 1580197"/>
                    <a:gd name="connsiteX21-1727" fmla="*/ 546735 w 940118"/>
                    <a:gd name="connsiteY21-1728" fmla="*/ 1580197 h 1580197"/>
                    <a:gd name="connsiteX22-1729" fmla="*/ 285750 w 940118"/>
                    <a:gd name="connsiteY22-1730" fmla="*/ 1438275 h 1580197"/>
                    <a:gd name="connsiteX23-1731" fmla="*/ 81915 w 940118"/>
                    <a:gd name="connsiteY23-1732" fmla="*/ 1231583 h 1580197"/>
                    <a:gd name="connsiteX24-1733" fmla="*/ 0 w 940118"/>
                    <a:gd name="connsiteY24-1734" fmla="*/ 872490 h 1580197"/>
                    <a:gd name="connsiteX25-1735" fmla="*/ 56197 w 940118"/>
                    <a:gd name="connsiteY25-1736" fmla="*/ 542925 h 1580197"/>
                    <a:gd name="connsiteX26-1737" fmla="*/ 62441 w 940118"/>
                    <a:gd name="connsiteY26-1738" fmla="*/ 546321 h 1580197"/>
                    <a:gd name="connsiteX27-1739" fmla="*/ 62617 w 940118"/>
                    <a:gd name="connsiteY27-1740" fmla="*/ 545909 h 1580197"/>
                    <a:gd name="connsiteX28-1741" fmla="*/ 57150 w 940118"/>
                    <a:gd name="connsiteY28-1742" fmla="*/ 542925 h 1580197"/>
                    <a:gd name="connsiteX29-1743" fmla="*/ 107444 w 940118"/>
                    <a:gd name="connsiteY29-1744" fmla="*/ 431896 h 1580197"/>
                    <a:gd name="connsiteX30-1745" fmla="*/ 106680 w 940118"/>
                    <a:gd name="connsiteY30-1746" fmla="*/ 431483 h 1580197"/>
                    <a:gd name="connsiteX31-1747" fmla="*/ 161925 w 940118"/>
                    <a:gd name="connsiteY31-1748" fmla="*/ 341948 h 1580197"/>
                    <a:gd name="connsiteX32-1749" fmla="*/ 171758 w 940118"/>
                    <a:gd name="connsiteY32-1750" fmla="*/ 347295 h 1580197"/>
                    <a:gd name="connsiteX33-1751" fmla="*/ 171778 w 940118"/>
                    <a:gd name="connsiteY33-1752" fmla="*/ 347270 h 1580197"/>
                    <a:gd name="connsiteX34-1753" fmla="*/ 161925 w 940118"/>
                    <a:gd name="connsiteY34-1754" fmla="*/ 341948 h 1580197"/>
                    <a:gd name="connsiteX35-1755" fmla="*/ 227648 w 940118"/>
                    <a:gd name="connsiteY35-1756" fmla="*/ 258128 h 1580197"/>
                    <a:gd name="connsiteX36-1757" fmla="*/ 239906 w 940118"/>
                    <a:gd name="connsiteY36-1758" fmla="*/ 264794 h 1580197"/>
                    <a:gd name="connsiteX37-1759" fmla="*/ 228600 w 940118"/>
                    <a:gd name="connsiteY37-1760" fmla="*/ 258128 h 1580197"/>
                    <a:gd name="connsiteX38-1761" fmla="*/ 287315 w 940118"/>
                    <a:gd name="connsiteY38-1762" fmla="*/ 198453 h 1580197"/>
                    <a:gd name="connsiteX39-1763" fmla="*/ 286702 w 940118"/>
                    <a:gd name="connsiteY39-1764" fmla="*/ 198120 h 1580197"/>
                    <a:gd name="connsiteX40-1765" fmla="*/ 359092 w 940118"/>
                    <a:gd name="connsiteY40-1766" fmla="*/ 140970 h 1580197"/>
                    <a:gd name="connsiteX41-1767" fmla="*/ 486263 w 940118"/>
                    <a:gd name="connsiteY41-1768" fmla="*/ 68845 h 1580197"/>
                    <a:gd name="connsiteX42-1769" fmla="*/ 485775 w 940118"/>
                    <a:gd name="connsiteY42-1770" fmla="*/ 68580 h 1580197"/>
                    <a:gd name="connsiteX43-1771" fmla="*/ 572452 w 940118"/>
                    <a:gd name="connsiteY43-1772" fmla="*/ 32385 h 1580197"/>
                    <a:gd name="connsiteX44-1773" fmla="*/ 595123 w 940118"/>
                    <a:gd name="connsiteY44-1774" fmla="*/ 44713 h 1580197"/>
                    <a:gd name="connsiteX45-1775" fmla="*/ 573405 w 940118"/>
                    <a:gd name="connsiteY45-1776" fmla="*/ 32385 h 1580197"/>
                    <a:gd name="connsiteX46-1777" fmla="*/ 679133 w 940118"/>
                    <a:gd name="connsiteY46-1778" fmla="*/ 0 h 1580197"/>
                    <a:gd name="connsiteX0-1779" fmla="*/ 679133 w 940118"/>
                    <a:gd name="connsiteY0-1780" fmla="*/ 0 h 1580197"/>
                    <a:gd name="connsiteX1-1781" fmla="*/ 940118 w 940118"/>
                    <a:gd name="connsiteY1-1782" fmla="*/ 140970 h 1580197"/>
                    <a:gd name="connsiteX2-1783" fmla="*/ 747299 w 940118"/>
                    <a:gd name="connsiteY2-1784" fmla="*/ 210278 h 1580197"/>
                    <a:gd name="connsiteX3-1785" fmla="*/ 747713 w 940118"/>
                    <a:gd name="connsiteY3-1786" fmla="*/ 210503 h 1580197"/>
                    <a:gd name="connsiteX4-1787" fmla="*/ 620078 w 940118"/>
                    <a:gd name="connsiteY4-1788" fmla="*/ 282893 h 1580197"/>
                    <a:gd name="connsiteX5-1789" fmla="*/ 620077 w 940118"/>
                    <a:gd name="connsiteY5-1790" fmla="*/ 282893 h 1580197"/>
                    <a:gd name="connsiteX6-1791" fmla="*/ 548076 w 940118"/>
                    <a:gd name="connsiteY6-1792" fmla="*/ 339736 h 1580197"/>
                    <a:gd name="connsiteX7-1793" fmla="*/ 548640 w 940118"/>
                    <a:gd name="connsiteY7-1794" fmla="*/ 340043 h 1580197"/>
                    <a:gd name="connsiteX8-1795" fmla="*/ 503873 w 940118"/>
                    <a:gd name="connsiteY8-1796" fmla="*/ 383858 h 1580197"/>
                    <a:gd name="connsiteX9-1797" fmla="*/ 488633 w 940118"/>
                    <a:gd name="connsiteY9-1798" fmla="*/ 399098 h 1580197"/>
                    <a:gd name="connsiteX10-1799" fmla="*/ 488633 w 940118"/>
                    <a:gd name="connsiteY10-1800" fmla="*/ 400050 h 1580197"/>
                    <a:gd name="connsiteX11-1801" fmla="*/ 422910 w 940118"/>
                    <a:gd name="connsiteY11-1802" fmla="*/ 482918 h 1580197"/>
                    <a:gd name="connsiteX12-1803" fmla="*/ 422910 w 940118"/>
                    <a:gd name="connsiteY12-1804" fmla="*/ 483870 h 1580197"/>
                    <a:gd name="connsiteX13-1805" fmla="*/ 367665 w 940118"/>
                    <a:gd name="connsiteY13-1806" fmla="*/ 572453 h 1580197"/>
                    <a:gd name="connsiteX14-1807" fmla="*/ 368618 w 940118"/>
                    <a:gd name="connsiteY14-1808" fmla="*/ 573405 h 1580197"/>
                    <a:gd name="connsiteX15-1809" fmla="*/ 317183 w 940118"/>
                    <a:gd name="connsiteY15-1810" fmla="*/ 684847 h 1580197"/>
                    <a:gd name="connsiteX16-1811" fmla="*/ 305241 w 940118"/>
                    <a:gd name="connsiteY16-1812" fmla="*/ 678329 h 1580197"/>
                    <a:gd name="connsiteX17-1813" fmla="*/ 305235 w 940118"/>
                    <a:gd name="connsiteY17-1814" fmla="*/ 678350 h 1580197"/>
                    <a:gd name="connsiteX18-1815" fmla="*/ 317183 w 940118"/>
                    <a:gd name="connsiteY18-1816" fmla="*/ 684847 h 1580197"/>
                    <a:gd name="connsiteX19-1817" fmla="*/ 260985 w 940118"/>
                    <a:gd name="connsiteY19-1818" fmla="*/ 1014413 h 1580197"/>
                    <a:gd name="connsiteX20-1819" fmla="*/ 342900 w 940118"/>
                    <a:gd name="connsiteY20-1820" fmla="*/ 1373505 h 1580197"/>
                    <a:gd name="connsiteX21-1821" fmla="*/ 546735 w 940118"/>
                    <a:gd name="connsiteY21-1822" fmla="*/ 1580197 h 1580197"/>
                    <a:gd name="connsiteX22-1823" fmla="*/ 285750 w 940118"/>
                    <a:gd name="connsiteY22-1824" fmla="*/ 1438275 h 1580197"/>
                    <a:gd name="connsiteX23-1825" fmla="*/ 81915 w 940118"/>
                    <a:gd name="connsiteY23-1826" fmla="*/ 1231583 h 1580197"/>
                    <a:gd name="connsiteX24-1827" fmla="*/ 0 w 940118"/>
                    <a:gd name="connsiteY24-1828" fmla="*/ 872490 h 1580197"/>
                    <a:gd name="connsiteX25-1829" fmla="*/ 56197 w 940118"/>
                    <a:gd name="connsiteY25-1830" fmla="*/ 542925 h 1580197"/>
                    <a:gd name="connsiteX26-1831" fmla="*/ 62441 w 940118"/>
                    <a:gd name="connsiteY26-1832" fmla="*/ 546321 h 1580197"/>
                    <a:gd name="connsiteX27-1833" fmla="*/ 62617 w 940118"/>
                    <a:gd name="connsiteY27-1834" fmla="*/ 545909 h 1580197"/>
                    <a:gd name="connsiteX28-1835" fmla="*/ 57150 w 940118"/>
                    <a:gd name="connsiteY28-1836" fmla="*/ 542925 h 1580197"/>
                    <a:gd name="connsiteX29-1837" fmla="*/ 107444 w 940118"/>
                    <a:gd name="connsiteY29-1838" fmla="*/ 431896 h 1580197"/>
                    <a:gd name="connsiteX30-1839" fmla="*/ 106680 w 940118"/>
                    <a:gd name="connsiteY30-1840" fmla="*/ 431483 h 1580197"/>
                    <a:gd name="connsiteX31-1841" fmla="*/ 161925 w 940118"/>
                    <a:gd name="connsiteY31-1842" fmla="*/ 341948 h 1580197"/>
                    <a:gd name="connsiteX32-1843" fmla="*/ 171758 w 940118"/>
                    <a:gd name="connsiteY32-1844" fmla="*/ 347295 h 1580197"/>
                    <a:gd name="connsiteX33-1845" fmla="*/ 171778 w 940118"/>
                    <a:gd name="connsiteY33-1846" fmla="*/ 347270 h 1580197"/>
                    <a:gd name="connsiteX34-1847" fmla="*/ 161925 w 940118"/>
                    <a:gd name="connsiteY34-1848" fmla="*/ 341948 h 1580197"/>
                    <a:gd name="connsiteX35-1849" fmla="*/ 227648 w 940118"/>
                    <a:gd name="connsiteY35-1850" fmla="*/ 258128 h 1580197"/>
                    <a:gd name="connsiteX36-1851" fmla="*/ 239906 w 940118"/>
                    <a:gd name="connsiteY36-1852" fmla="*/ 264794 h 1580197"/>
                    <a:gd name="connsiteX37-1853" fmla="*/ 287315 w 940118"/>
                    <a:gd name="connsiteY37-1854" fmla="*/ 198453 h 1580197"/>
                    <a:gd name="connsiteX38-1855" fmla="*/ 286702 w 940118"/>
                    <a:gd name="connsiteY38-1856" fmla="*/ 198120 h 1580197"/>
                    <a:gd name="connsiteX39-1857" fmla="*/ 359092 w 940118"/>
                    <a:gd name="connsiteY39-1858" fmla="*/ 140970 h 1580197"/>
                    <a:gd name="connsiteX40-1859" fmla="*/ 486263 w 940118"/>
                    <a:gd name="connsiteY40-1860" fmla="*/ 68845 h 1580197"/>
                    <a:gd name="connsiteX41-1861" fmla="*/ 485775 w 940118"/>
                    <a:gd name="connsiteY41-1862" fmla="*/ 68580 h 1580197"/>
                    <a:gd name="connsiteX42-1863" fmla="*/ 572452 w 940118"/>
                    <a:gd name="connsiteY42-1864" fmla="*/ 32385 h 1580197"/>
                    <a:gd name="connsiteX43-1865" fmla="*/ 595123 w 940118"/>
                    <a:gd name="connsiteY43-1866" fmla="*/ 44713 h 1580197"/>
                    <a:gd name="connsiteX44-1867" fmla="*/ 573405 w 940118"/>
                    <a:gd name="connsiteY44-1868" fmla="*/ 32385 h 1580197"/>
                    <a:gd name="connsiteX45-1869" fmla="*/ 679133 w 940118"/>
                    <a:gd name="connsiteY45-1870" fmla="*/ 0 h 1580197"/>
                    <a:gd name="connsiteX0-1871" fmla="*/ 679133 w 940118"/>
                    <a:gd name="connsiteY0-1872" fmla="*/ 0 h 1580197"/>
                    <a:gd name="connsiteX1-1873" fmla="*/ 940118 w 940118"/>
                    <a:gd name="connsiteY1-1874" fmla="*/ 140970 h 1580197"/>
                    <a:gd name="connsiteX2-1875" fmla="*/ 747299 w 940118"/>
                    <a:gd name="connsiteY2-1876" fmla="*/ 210278 h 1580197"/>
                    <a:gd name="connsiteX3-1877" fmla="*/ 747713 w 940118"/>
                    <a:gd name="connsiteY3-1878" fmla="*/ 210503 h 1580197"/>
                    <a:gd name="connsiteX4-1879" fmla="*/ 620078 w 940118"/>
                    <a:gd name="connsiteY4-1880" fmla="*/ 282893 h 1580197"/>
                    <a:gd name="connsiteX5-1881" fmla="*/ 620077 w 940118"/>
                    <a:gd name="connsiteY5-1882" fmla="*/ 282893 h 1580197"/>
                    <a:gd name="connsiteX6-1883" fmla="*/ 548076 w 940118"/>
                    <a:gd name="connsiteY6-1884" fmla="*/ 339736 h 1580197"/>
                    <a:gd name="connsiteX7-1885" fmla="*/ 548640 w 940118"/>
                    <a:gd name="connsiteY7-1886" fmla="*/ 340043 h 1580197"/>
                    <a:gd name="connsiteX8-1887" fmla="*/ 503873 w 940118"/>
                    <a:gd name="connsiteY8-1888" fmla="*/ 383858 h 1580197"/>
                    <a:gd name="connsiteX9-1889" fmla="*/ 488633 w 940118"/>
                    <a:gd name="connsiteY9-1890" fmla="*/ 399098 h 1580197"/>
                    <a:gd name="connsiteX10-1891" fmla="*/ 488633 w 940118"/>
                    <a:gd name="connsiteY10-1892" fmla="*/ 400050 h 1580197"/>
                    <a:gd name="connsiteX11-1893" fmla="*/ 422910 w 940118"/>
                    <a:gd name="connsiteY11-1894" fmla="*/ 482918 h 1580197"/>
                    <a:gd name="connsiteX12-1895" fmla="*/ 422910 w 940118"/>
                    <a:gd name="connsiteY12-1896" fmla="*/ 483870 h 1580197"/>
                    <a:gd name="connsiteX13-1897" fmla="*/ 367665 w 940118"/>
                    <a:gd name="connsiteY13-1898" fmla="*/ 572453 h 1580197"/>
                    <a:gd name="connsiteX14-1899" fmla="*/ 368618 w 940118"/>
                    <a:gd name="connsiteY14-1900" fmla="*/ 573405 h 1580197"/>
                    <a:gd name="connsiteX15-1901" fmla="*/ 317183 w 940118"/>
                    <a:gd name="connsiteY15-1902" fmla="*/ 684847 h 1580197"/>
                    <a:gd name="connsiteX16-1903" fmla="*/ 305241 w 940118"/>
                    <a:gd name="connsiteY16-1904" fmla="*/ 678329 h 1580197"/>
                    <a:gd name="connsiteX17-1905" fmla="*/ 305235 w 940118"/>
                    <a:gd name="connsiteY17-1906" fmla="*/ 678350 h 1580197"/>
                    <a:gd name="connsiteX18-1907" fmla="*/ 317183 w 940118"/>
                    <a:gd name="connsiteY18-1908" fmla="*/ 684847 h 1580197"/>
                    <a:gd name="connsiteX19-1909" fmla="*/ 260985 w 940118"/>
                    <a:gd name="connsiteY19-1910" fmla="*/ 1014413 h 1580197"/>
                    <a:gd name="connsiteX20-1911" fmla="*/ 342900 w 940118"/>
                    <a:gd name="connsiteY20-1912" fmla="*/ 1373505 h 1580197"/>
                    <a:gd name="connsiteX21-1913" fmla="*/ 546735 w 940118"/>
                    <a:gd name="connsiteY21-1914" fmla="*/ 1580197 h 1580197"/>
                    <a:gd name="connsiteX22-1915" fmla="*/ 285750 w 940118"/>
                    <a:gd name="connsiteY22-1916" fmla="*/ 1438275 h 1580197"/>
                    <a:gd name="connsiteX23-1917" fmla="*/ 81915 w 940118"/>
                    <a:gd name="connsiteY23-1918" fmla="*/ 1231583 h 1580197"/>
                    <a:gd name="connsiteX24-1919" fmla="*/ 0 w 940118"/>
                    <a:gd name="connsiteY24-1920" fmla="*/ 872490 h 1580197"/>
                    <a:gd name="connsiteX25-1921" fmla="*/ 56197 w 940118"/>
                    <a:gd name="connsiteY25-1922" fmla="*/ 542925 h 1580197"/>
                    <a:gd name="connsiteX26-1923" fmla="*/ 62441 w 940118"/>
                    <a:gd name="connsiteY26-1924" fmla="*/ 546321 h 1580197"/>
                    <a:gd name="connsiteX27-1925" fmla="*/ 62617 w 940118"/>
                    <a:gd name="connsiteY27-1926" fmla="*/ 545909 h 1580197"/>
                    <a:gd name="connsiteX28-1927" fmla="*/ 57150 w 940118"/>
                    <a:gd name="connsiteY28-1928" fmla="*/ 542925 h 1580197"/>
                    <a:gd name="connsiteX29-1929" fmla="*/ 107444 w 940118"/>
                    <a:gd name="connsiteY29-1930" fmla="*/ 431896 h 1580197"/>
                    <a:gd name="connsiteX30-1931" fmla="*/ 106680 w 940118"/>
                    <a:gd name="connsiteY30-1932" fmla="*/ 431483 h 1580197"/>
                    <a:gd name="connsiteX31-1933" fmla="*/ 161925 w 940118"/>
                    <a:gd name="connsiteY31-1934" fmla="*/ 341948 h 1580197"/>
                    <a:gd name="connsiteX32-1935" fmla="*/ 171758 w 940118"/>
                    <a:gd name="connsiteY32-1936" fmla="*/ 347295 h 1580197"/>
                    <a:gd name="connsiteX33-1937" fmla="*/ 171778 w 940118"/>
                    <a:gd name="connsiteY33-1938" fmla="*/ 347270 h 1580197"/>
                    <a:gd name="connsiteX34-1939" fmla="*/ 161925 w 940118"/>
                    <a:gd name="connsiteY34-1940" fmla="*/ 341948 h 1580197"/>
                    <a:gd name="connsiteX35-1941" fmla="*/ 227648 w 940118"/>
                    <a:gd name="connsiteY35-1942" fmla="*/ 258128 h 1580197"/>
                    <a:gd name="connsiteX36-1943" fmla="*/ 287315 w 940118"/>
                    <a:gd name="connsiteY36-1944" fmla="*/ 198453 h 1580197"/>
                    <a:gd name="connsiteX37-1945" fmla="*/ 286702 w 940118"/>
                    <a:gd name="connsiteY37-1946" fmla="*/ 198120 h 1580197"/>
                    <a:gd name="connsiteX38-1947" fmla="*/ 359092 w 940118"/>
                    <a:gd name="connsiteY38-1948" fmla="*/ 140970 h 1580197"/>
                    <a:gd name="connsiteX39-1949" fmla="*/ 486263 w 940118"/>
                    <a:gd name="connsiteY39-1950" fmla="*/ 68845 h 1580197"/>
                    <a:gd name="connsiteX40-1951" fmla="*/ 485775 w 940118"/>
                    <a:gd name="connsiteY40-1952" fmla="*/ 68580 h 1580197"/>
                    <a:gd name="connsiteX41-1953" fmla="*/ 572452 w 940118"/>
                    <a:gd name="connsiteY41-1954" fmla="*/ 32385 h 1580197"/>
                    <a:gd name="connsiteX42-1955" fmla="*/ 595123 w 940118"/>
                    <a:gd name="connsiteY42-1956" fmla="*/ 44713 h 1580197"/>
                    <a:gd name="connsiteX43-1957" fmla="*/ 573405 w 940118"/>
                    <a:gd name="connsiteY43-1958" fmla="*/ 32385 h 1580197"/>
                    <a:gd name="connsiteX44-1959" fmla="*/ 679133 w 940118"/>
                    <a:gd name="connsiteY44-1960" fmla="*/ 0 h 1580197"/>
                    <a:gd name="connsiteX0-1961" fmla="*/ 679133 w 940118"/>
                    <a:gd name="connsiteY0-1962" fmla="*/ 0 h 1580197"/>
                    <a:gd name="connsiteX1-1963" fmla="*/ 940118 w 940118"/>
                    <a:gd name="connsiteY1-1964" fmla="*/ 140970 h 1580197"/>
                    <a:gd name="connsiteX2-1965" fmla="*/ 747299 w 940118"/>
                    <a:gd name="connsiteY2-1966" fmla="*/ 210278 h 1580197"/>
                    <a:gd name="connsiteX3-1967" fmla="*/ 747713 w 940118"/>
                    <a:gd name="connsiteY3-1968" fmla="*/ 210503 h 1580197"/>
                    <a:gd name="connsiteX4-1969" fmla="*/ 620078 w 940118"/>
                    <a:gd name="connsiteY4-1970" fmla="*/ 282893 h 1580197"/>
                    <a:gd name="connsiteX5-1971" fmla="*/ 620077 w 940118"/>
                    <a:gd name="connsiteY5-1972" fmla="*/ 282893 h 1580197"/>
                    <a:gd name="connsiteX6-1973" fmla="*/ 548076 w 940118"/>
                    <a:gd name="connsiteY6-1974" fmla="*/ 339736 h 1580197"/>
                    <a:gd name="connsiteX7-1975" fmla="*/ 548640 w 940118"/>
                    <a:gd name="connsiteY7-1976" fmla="*/ 340043 h 1580197"/>
                    <a:gd name="connsiteX8-1977" fmla="*/ 503873 w 940118"/>
                    <a:gd name="connsiteY8-1978" fmla="*/ 383858 h 1580197"/>
                    <a:gd name="connsiteX9-1979" fmla="*/ 488633 w 940118"/>
                    <a:gd name="connsiteY9-1980" fmla="*/ 399098 h 1580197"/>
                    <a:gd name="connsiteX10-1981" fmla="*/ 488633 w 940118"/>
                    <a:gd name="connsiteY10-1982" fmla="*/ 400050 h 1580197"/>
                    <a:gd name="connsiteX11-1983" fmla="*/ 422910 w 940118"/>
                    <a:gd name="connsiteY11-1984" fmla="*/ 482918 h 1580197"/>
                    <a:gd name="connsiteX12-1985" fmla="*/ 422910 w 940118"/>
                    <a:gd name="connsiteY12-1986" fmla="*/ 483870 h 1580197"/>
                    <a:gd name="connsiteX13-1987" fmla="*/ 367665 w 940118"/>
                    <a:gd name="connsiteY13-1988" fmla="*/ 572453 h 1580197"/>
                    <a:gd name="connsiteX14-1989" fmla="*/ 368618 w 940118"/>
                    <a:gd name="connsiteY14-1990" fmla="*/ 573405 h 1580197"/>
                    <a:gd name="connsiteX15-1991" fmla="*/ 317183 w 940118"/>
                    <a:gd name="connsiteY15-1992" fmla="*/ 684847 h 1580197"/>
                    <a:gd name="connsiteX16-1993" fmla="*/ 305241 w 940118"/>
                    <a:gd name="connsiteY16-1994" fmla="*/ 678329 h 1580197"/>
                    <a:gd name="connsiteX17-1995" fmla="*/ 305235 w 940118"/>
                    <a:gd name="connsiteY17-1996" fmla="*/ 678350 h 1580197"/>
                    <a:gd name="connsiteX18-1997" fmla="*/ 317183 w 940118"/>
                    <a:gd name="connsiteY18-1998" fmla="*/ 684847 h 1580197"/>
                    <a:gd name="connsiteX19-1999" fmla="*/ 260985 w 940118"/>
                    <a:gd name="connsiteY19-2000" fmla="*/ 1014413 h 1580197"/>
                    <a:gd name="connsiteX20-2001" fmla="*/ 342900 w 940118"/>
                    <a:gd name="connsiteY20-2002" fmla="*/ 1373505 h 1580197"/>
                    <a:gd name="connsiteX21-2003" fmla="*/ 546735 w 940118"/>
                    <a:gd name="connsiteY21-2004" fmla="*/ 1580197 h 1580197"/>
                    <a:gd name="connsiteX22-2005" fmla="*/ 285750 w 940118"/>
                    <a:gd name="connsiteY22-2006" fmla="*/ 1438275 h 1580197"/>
                    <a:gd name="connsiteX23-2007" fmla="*/ 81915 w 940118"/>
                    <a:gd name="connsiteY23-2008" fmla="*/ 1231583 h 1580197"/>
                    <a:gd name="connsiteX24-2009" fmla="*/ 0 w 940118"/>
                    <a:gd name="connsiteY24-2010" fmla="*/ 872490 h 1580197"/>
                    <a:gd name="connsiteX25-2011" fmla="*/ 56197 w 940118"/>
                    <a:gd name="connsiteY25-2012" fmla="*/ 542925 h 1580197"/>
                    <a:gd name="connsiteX26-2013" fmla="*/ 62441 w 940118"/>
                    <a:gd name="connsiteY26-2014" fmla="*/ 546321 h 1580197"/>
                    <a:gd name="connsiteX27-2015" fmla="*/ 62617 w 940118"/>
                    <a:gd name="connsiteY27-2016" fmla="*/ 545909 h 1580197"/>
                    <a:gd name="connsiteX28-2017" fmla="*/ 57150 w 940118"/>
                    <a:gd name="connsiteY28-2018" fmla="*/ 542925 h 1580197"/>
                    <a:gd name="connsiteX29-2019" fmla="*/ 107444 w 940118"/>
                    <a:gd name="connsiteY29-2020" fmla="*/ 431896 h 1580197"/>
                    <a:gd name="connsiteX30-2021" fmla="*/ 106680 w 940118"/>
                    <a:gd name="connsiteY30-2022" fmla="*/ 431483 h 1580197"/>
                    <a:gd name="connsiteX31-2023" fmla="*/ 161925 w 940118"/>
                    <a:gd name="connsiteY31-2024" fmla="*/ 341948 h 1580197"/>
                    <a:gd name="connsiteX32-2025" fmla="*/ 171758 w 940118"/>
                    <a:gd name="connsiteY32-2026" fmla="*/ 347295 h 1580197"/>
                    <a:gd name="connsiteX33-2027" fmla="*/ 161925 w 940118"/>
                    <a:gd name="connsiteY33-2028" fmla="*/ 341948 h 1580197"/>
                    <a:gd name="connsiteX34-2029" fmla="*/ 227648 w 940118"/>
                    <a:gd name="connsiteY34-2030" fmla="*/ 258128 h 1580197"/>
                    <a:gd name="connsiteX35-2031" fmla="*/ 287315 w 940118"/>
                    <a:gd name="connsiteY35-2032" fmla="*/ 198453 h 1580197"/>
                    <a:gd name="connsiteX36-2033" fmla="*/ 286702 w 940118"/>
                    <a:gd name="connsiteY36-2034" fmla="*/ 198120 h 1580197"/>
                    <a:gd name="connsiteX37-2035" fmla="*/ 359092 w 940118"/>
                    <a:gd name="connsiteY37-2036" fmla="*/ 140970 h 1580197"/>
                    <a:gd name="connsiteX38-2037" fmla="*/ 486263 w 940118"/>
                    <a:gd name="connsiteY38-2038" fmla="*/ 68845 h 1580197"/>
                    <a:gd name="connsiteX39-2039" fmla="*/ 485775 w 940118"/>
                    <a:gd name="connsiteY39-2040" fmla="*/ 68580 h 1580197"/>
                    <a:gd name="connsiteX40-2041" fmla="*/ 572452 w 940118"/>
                    <a:gd name="connsiteY40-2042" fmla="*/ 32385 h 1580197"/>
                    <a:gd name="connsiteX41-2043" fmla="*/ 595123 w 940118"/>
                    <a:gd name="connsiteY41-2044" fmla="*/ 44713 h 1580197"/>
                    <a:gd name="connsiteX42-2045" fmla="*/ 573405 w 940118"/>
                    <a:gd name="connsiteY42-2046" fmla="*/ 32385 h 1580197"/>
                    <a:gd name="connsiteX43-2047" fmla="*/ 679133 w 940118"/>
                    <a:gd name="connsiteY43-2048" fmla="*/ 0 h 1580197"/>
                    <a:gd name="connsiteX0-2049" fmla="*/ 679133 w 940118"/>
                    <a:gd name="connsiteY0-2050" fmla="*/ 0 h 1580197"/>
                    <a:gd name="connsiteX1-2051" fmla="*/ 940118 w 940118"/>
                    <a:gd name="connsiteY1-2052" fmla="*/ 140970 h 1580197"/>
                    <a:gd name="connsiteX2-2053" fmla="*/ 747299 w 940118"/>
                    <a:gd name="connsiteY2-2054" fmla="*/ 210278 h 1580197"/>
                    <a:gd name="connsiteX3-2055" fmla="*/ 747713 w 940118"/>
                    <a:gd name="connsiteY3-2056" fmla="*/ 210503 h 1580197"/>
                    <a:gd name="connsiteX4-2057" fmla="*/ 620078 w 940118"/>
                    <a:gd name="connsiteY4-2058" fmla="*/ 282893 h 1580197"/>
                    <a:gd name="connsiteX5-2059" fmla="*/ 620077 w 940118"/>
                    <a:gd name="connsiteY5-2060" fmla="*/ 282893 h 1580197"/>
                    <a:gd name="connsiteX6-2061" fmla="*/ 548076 w 940118"/>
                    <a:gd name="connsiteY6-2062" fmla="*/ 339736 h 1580197"/>
                    <a:gd name="connsiteX7-2063" fmla="*/ 548640 w 940118"/>
                    <a:gd name="connsiteY7-2064" fmla="*/ 340043 h 1580197"/>
                    <a:gd name="connsiteX8-2065" fmla="*/ 503873 w 940118"/>
                    <a:gd name="connsiteY8-2066" fmla="*/ 383858 h 1580197"/>
                    <a:gd name="connsiteX9-2067" fmla="*/ 488633 w 940118"/>
                    <a:gd name="connsiteY9-2068" fmla="*/ 399098 h 1580197"/>
                    <a:gd name="connsiteX10-2069" fmla="*/ 488633 w 940118"/>
                    <a:gd name="connsiteY10-2070" fmla="*/ 400050 h 1580197"/>
                    <a:gd name="connsiteX11-2071" fmla="*/ 422910 w 940118"/>
                    <a:gd name="connsiteY11-2072" fmla="*/ 482918 h 1580197"/>
                    <a:gd name="connsiteX12-2073" fmla="*/ 422910 w 940118"/>
                    <a:gd name="connsiteY12-2074" fmla="*/ 483870 h 1580197"/>
                    <a:gd name="connsiteX13-2075" fmla="*/ 367665 w 940118"/>
                    <a:gd name="connsiteY13-2076" fmla="*/ 572453 h 1580197"/>
                    <a:gd name="connsiteX14-2077" fmla="*/ 368618 w 940118"/>
                    <a:gd name="connsiteY14-2078" fmla="*/ 573405 h 1580197"/>
                    <a:gd name="connsiteX15-2079" fmla="*/ 317183 w 940118"/>
                    <a:gd name="connsiteY15-2080" fmla="*/ 684847 h 1580197"/>
                    <a:gd name="connsiteX16-2081" fmla="*/ 305241 w 940118"/>
                    <a:gd name="connsiteY16-2082" fmla="*/ 678329 h 1580197"/>
                    <a:gd name="connsiteX17-2083" fmla="*/ 305235 w 940118"/>
                    <a:gd name="connsiteY17-2084" fmla="*/ 678350 h 1580197"/>
                    <a:gd name="connsiteX18-2085" fmla="*/ 317183 w 940118"/>
                    <a:gd name="connsiteY18-2086" fmla="*/ 684847 h 1580197"/>
                    <a:gd name="connsiteX19-2087" fmla="*/ 260985 w 940118"/>
                    <a:gd name="connsiteY19-2088" fmla="*/ 1014413 h 1580197"/>
                    <a:gd name="connsiteX20-2089" fmla="*/ 342900 w 940118"/>
                    <a:gd name="connsiteY20-2090" fmla="*/ 1373505 h 1580197"/>
                    <a:gd name="connsiteX21-2091" fmla="*/ 546735 w 940118"/>
                    <a:gd name="connsiteY21-2092" fmla="*/ 1580197 h 1580197"/>
                    <a:gd name="connsiteX22-2093" fmla="*/ 285750 w 940118"/>
                    <a:gd name="connsiteY22-2094" fmla="*/ 1438275 h 1580197"/>
                    <a:gd name="connsiteX23-2095" fmla="*/ 81915 w 940118"/>
                    <a:gd name="connsiteY23-2096" fmla="*/ 1231583 h 1580197"/>
                    <a:gd name="connsiteX24-2097" fmla="*/ 0 w 940118"/>
                    <a:gd name="connsiteY24-2098" fmla="*/ 872490 h 1580197"/>
                    <a:gd name="connsiteX25-2099" fmla="*/ 56197 w 940118"/>
                    <a:gd name="connsiteY25-2100" fmla="*/ 542925 h 1580197"/>
                    <a:gd name="connsiteX26-2101" fmla="*/ 62441 w 940118"/>
                    <a:gd name="connsiteY26-2102" fmla="*/ 546321 h 1580197"/>
                    <a:gd name="connsiteX27-2103" fmla="*/ 62617 w 940118"/>
                    <a:gd name="connsiteY27-2104" fmla="*/ 545909 h 1580197"/>
                    <a:gd name="connsiteX28-2105" fmla="*/ 57150 w 940118"/>
                    <a:gd name="connsiteY28-2106" fmla="*/ 542925 h 1580197"/>
                    <a:gd name="connsiteX29-2107" fmla="*/ 107444 w 940118"/>
                    <a:gd name="connsiteY29-2108" fmla="*/ 431896 h 1580197"/>
                    <a:gd name="connsiteX30-2109" fmla="*/ 106680 w 940118"/>
                    <a:gd name="connsiteY30-2110" fmla="*/ 431483 h 1580197"/>
                    <a:gd name="connsiteX31-2111" fmla="*/ 161925 w 940118"/>
                    <a:gd name="connsiteY31-2112" fmla="*/ 341948 h 1580197"/>
                    <a:gd name="connsiteX32-2113" fmla="*/ 171758 w 940118"/>
                    <a:gd name="connsiteY32-2114" fmla="*/ 347295 h 1580197"/>
                    <a:gd name="connsiteX33-2115" fmla="*/ 227648 w 940118"/>
                    <a:gd name="connsiteY33-2116" fmla="*/ 258128 h 1580197"/>
                    <a:gd name="connsiteX34-2117" fmla="*/ 287315 w 940118"/>
                    <a:gd name="connsiteY34-2118" fmla="*/ 198453 h 1580197"/>
                    <a:gd name="connsiteX35-2119" fmla="*/ 286702 w 940118"/>
                    <a:gd name="connsiteY35-2120" fmla="*/ 198120 h 1580197"/>
                    <a:gd name="connsiteX36-2121" fmla="*/ 359092 w 940118"/>
                    <a:gd name="connsiteY36-2122" fmla="*/ 140970 h 1580197"/>
                    <a:gd name="connsiteX37-2123" fmla="*/ 486263 w 940118"/>
                    <a:gd name="connsiteY37-2124" fmla="*/ 68845 h 1580197"/>
                    <a:gd name="connsiteX38-2125" fmla="*/ 485775 w 940118"/>
                    <a:gd name="connsiteY38-2126" fmla="*/ 68580 h 1580197"/>
                    <a:gd name="connsiteX39-2127" fmla="*/ 572452 w 940118"/>
                    <a:gd name="connsiteY39-2128" fmla="*/ 32385 h 1580197"/>
                    <a:gd name="connsiteX40-2129" fmla="*/ 595123 w 940118"/>
                    <a:gd name="connsiteY40-2130" fmla="*/ 44713 h 1580197"/>
                    <a:gd name="connsiteX41-2131" fmla="*/ 573405 w 940118"/>
                    <a:gd name="connsiteY41-2132" fmla="*/ 32385 h 1580197"/>
                    <a:gd name="connsiteX42-2133" fmla="*/ 679133 w 940118"/>
                    <a:gd name="connsiteY42-2134" fmla="*/ 0 h 1580197"/>
                    <a:gd name="connsiteX0-2135" fmla="*/ 679133 w 940118"/>
                    <a:gd name="connsiteY0-2136" fmla="*/ 0 h 1580197"/>
                    <a:gd name="connsiteX1-2137" fmla="*/ 940118 w 940118"/>
                    <a:gd name="connsiteY1-2138" fmla="*/ 140970 h 1580197"/>
                    <a:gd name="connsiteX2-2139" fmla="*/ 747299 w 940118"/>
                    <a:gd name="connsiteY2-2140" fmla="*/ 210278 h 1580197"/>
                    <a:gd name="connsiteX3-2141" fmla="*/ 747713 w 940118"/>
                    <a:gd name="connsiteY3-2142" fmla="*/ 210503 h 1580197"/>
                    <a:gd name="connsiteX4-2143" fmla="*/ 620078 w 940118"/>
                    <a:gd name="connsiteY4-2144" fmla="*/ 282893 h 1580197"/>
                    <a:gd name="connsiteX5-2145" fmla="*/ 620077 w 940118"/>
                    <a:gd name="connsiteY5-2146" fmla="*/ 282893 h 1580197"/>
                    <a:gd name="connsiteX6-2147" fmla="*/ 548076 w 940118"/>
                    <a:gd name="connsiteY6-2148" fmla="*/ 339736 h 1580197"/>
                    <a:gd name="connsiteX7-2149" fmla="*/ 548640 w 940118"/>
                    <a:gd name="connsiteY7-2150" fmla="*/ 340043 h 1580197"/>
                    <a:gd name="connsiteX8-2151" fmla="*/ 503873 w 940118"/>
                    <a:gd name="connsiteY8-2152" fmla="*/ 383858 h 1580197"/>
                    <a:gd name="connsiteX9-2153" fmla="*/ 488633 w 940118"/>
                    <a:gd name="connsiteY9-2154" fmla="*/ 399098 h 1580197"/>
                    <a:gd name="connsiteX10-2155" fmla="*/ 488633 w 940118"/>
                    <a:gd name="connsiteY10-2156" fmla="*/ 400050 h 1580197"/>
                    <a:gd name="connsiteX11-2157" fmla="*/ 422910 w 940118"/>
                    <a:gd name="connsiteY11-2158" fmla="*/ 482918 h 1580197"/>
                    <a:gd name="connsiteX12-2159" fmla="*/ 422910 w 940118"/>
                    <a:gd name="connsiteY12-2160" fmla="*/ 483870 h 1580197"/>
                    <a:gd name="connsiteX13-2161" fmla="*/ 367665 w 940118"/>
                    <a:gd name="connsiteY13-2162" fmla="*/ 572453 h 1580197"/>
                    <a:gd name="connsiteX14-2163" fmla="*/ 368618 w 940118"/>
                    <a:gd name="connsiteY14-2164" fmla="*/ 573405 h 1580197"/>
                    <a:gd name="connsiteX15-2165" fmla="*/ 317183 w 940118"/>
                    <a:gd name="connsiteY15-2166" fmla="*/ 684847 h 1580197"/>
                    <a:gd name="connsiteX16-2167" fmla="*/ 305241 w 940118"/>
                    <a:gd name="connsiteY16-2168" fmla="*/ 678329 h 1580197"/>
                    <a:gd name="connsiteX17-2169" fmla="*/ 305235 w 940118"/>
                    <a:gd name="connsiteY17-2170" fmla="*/ 678350 h 1580197"/>
                    <a:gd name="connsiteX18-2171" fmla="*/ 317183 w 940118"/>
                    <a:gd name="connsiteY18-2172" fmla="*/ 684847 h 1580197"/>
                    <a:gd name="connsiteX19-2173" fmla="*/ 260985 w 940118"/>
                    <a:gd name="connsiteY19-2174" fmla="*/ 1014413 h 1580197"/>
                    <a:gd name="connsiteX20-2175" fmla="*/ 342900 w 940118"/>
                    <a:gd name="connsiteY20-2176" fmla="*/ 1373505 h 1580197"/>
                    <a:gd name="connsiteX21-2177" fmla="*/ 546735 w 940118"/>
                    <a:gd name="connsiteY21-2178" fmla="*/ 1580197 h 1580197"/>
                    <a:gd name="connsiteX22-2179" fmla="*/ 285750 w 940118"/>
                    <a:gd name="connsiteY22-2180" fmla="*/ 1438275 h 1580197"/>
                    <a:gd name="connsiteX23-2181" fmla="*/ 81915 w 940118"/>
                    <a:gd name="connsiteY23-2182" fmla="*/ 1231583 h 1580197"/>
                    <a:gd name="connsiteX24-2183" fmla="*/ 0 w 940118"/>
                    <a:gd name="connsiteY24-2184" fmla="*/ 872490 h 1580197"/>
                    <a:gd name="connsiteX25-2185" fmla="*/ 56197 w 940118"/>
                    <a:gd name="connsiteY25-2186" fmla="*/ 542925 h 1580197"/>
                    <a:gd name="connsiteX26-2187" fmla="*/ 62441 w 940118"/>
                    <a:gd name="connsiteY26-2188" fmla="*/ 546321 h 1580197"/>
                    <a:gd name="connsiteX27-2189" fmla="*/ 62617 w 940118"/>
                    <a:gd name="connsiteY27-2190" fmla="*/ 545909 h 1580197"/>
                    <a:gd name="connsiteX28-2191" fmla="*/ 57150 w 940118"/>
                    <a:gd name="connsiteY28-2192" fmla="*/ 542925 h 1580197"/>
                    <a:gd name="connsiteX29-2193" fmla="*/ 107444 w 940118"/>
                    <a:gd name="connsiteY29-2194" fmla="*/ 431896 h 1580197"/>
                    <a:gd name="connsiteX30-2195" fmla="*/ 106680 w 940118"/>
                    <a:gd name="connsiteY30-2196" fmla="*/ 431483 h 1580197"/>
                    <a:gd name="connsiteX31-2197" fmla="*/ 161925 w 940118"/>
                    <a:gd name="connsiteY31-2198" fmla="*/ 341948 h 1580197"/>
                    <a:gd name="connsiteX32-2199" fmla="*/ 227648 w 940118"/>
                    <a:gd name="connsiteY32-2200" fmla="*/ 258128 h 1580197"/>
                    <a:gd name="connsiteX33-2201" fmla="*/ 287315 w 940118"/>
                    <a:gd name="connsiteY33-2202" fmla="*/ 198453 h 1580197"/>
                    <a:gd name="connsiteX34-2203" fmla="*/ 286702 w 940118"/>
                    <a:gd name="connsiteY34-2204" fmla="*/ 198120 h 1580197"/>
                    <a:gd name="connsiteX35-2205" fmla="*/ 359092 w 940118"/>
                    <a:gd name="connsiteY35-2206" fmla="*/ 140970 h 1580197"/>
                    <a:gd name="connsiteX36-2207" fmla="*/ 486263 w 940118"/>
                    <a:gd name="connsiteY36-2208" fmla="*/ 68845 h 1580197"/>
                    <a:gd name="connsiteX37-2209" fmla="*/ 485775 w 940118"/>
                    <a:gd name="connsiteY37-2210" fmla="*/ 68580 h 1580197"/>
                    <a:gd name="connsiteX38-2211" fmla="*/ 572452 w 940118"/>
                    <a:gd name="connsiteY38-2212" fmla="*/ 32385 h 1580197"/>
                    <a:gd name="connsiteX39-2213" fmla="*/ 595123 w 940118"/>
                    <a:gd name="connsiteY39-2214" fmla="*/ 44713 h 1580197"/>
                    <a:gd name="connsiteX40-2215" fmla="*/ 573405 w 940118"/>
                    <a:gd name="connsiteY40-2216" fmla="*/ 32385 h 1580197"/>
                    <a:gd name="connsiteX41-2217" fmla="*/ 679133 w 940118"/>
                    <a:gd name="connsiteY41-2218" fmla="*/ 0 h 1580197"/>
                    <a:gd name="connsiteX0-2219" fmla="*/ 679133 w 940118"/>
                    <a:gd name="connsiteY0-2220" fmla="*/ 0 h 1580197"/>
                    <a:gd name="connsiteX1-2221" fmla="*/ 940118 w 940118"/>
                    <a:gd name="connsiteY1-2222" fmla="*/ 140970 h 1580197"/>
                    <a:gd name="connsiteX2-2223" fmla="*/ 747299 w 940118"/>
                    <a:gd name="connsiteY2-2224" fmla="*/ 210278 h 1580197"/>
                    <a:gd name="connsiteX3-2225" fmla="*/ 747713 w 940118"/>
                    <a:gd name="connsiteY3-2226" fmla="*/ 210503 h 1580197"/>
                    <a:gd name="connsiteX4-2227" fmla="*/ 620078 w 940118"/>
                    <a:gd name="connsiteY4-2228" fmla="*/ 282893 h 1580197"/>
                    <a:gd name="connsiteX5-2229" fmla="*/ 620077 w 940118"/>
                    <a:gd name="connsiteY5-2230" fmla="*/ 282893 h 1580197"/>
                    <a:gd name="connsiteX6-2231" fmla="*/ 548076 w 940118"/>
                    <a:gd name="connsiteY6-2232" fmla="*/ 339736 h 1580197"/>
                    <a:gd name="connsiteX7-2233" fmla="*/ 548640 w 940118"/>
                    <a:gd name="connsiteY7-2234" fmla="*/ 340043 h 1580197"/>
                    <a:gd name="connsiteX8-2235" fmla="*/ 503873 w 940118"/>
                    <a:gd name="connsiteY8-2236" fmla="*/ 383858 h 1580197"/>
                    <a:gd name="connsiteX9-2237" fmla="*/ 488633 w 940118"/>
                    <a:gd name="connsiteY9-2238" fmla="*/ 399098 h 1580197"/>
                    <a:gd name="connsiteX10-2239" fmla="*/ 488633 w 940118"/>
                    <a:gd name="connsiteY10-2240" fmla="*/ 400050 h 1580197"/>
                    <a:gd name="connsiteX11-2241" fmla="*/ 422910 w 940118"/>
                    <a:gd name="connsiteY11-2242" fmla="*/ 482918 h 1580197"/>
                    <a:gd name="connsiteX12-2243" fmla="*/ 422910 w 940118"/>
                    <a:gd name="connsiteY12-2244" fmla="*/ 483870 h 1580197"/>
                    <a:gd name="connsiteX13-2245" fmla="*/ 367665 w 940118"/>
                    <a:gd name="connsiteY13-2246" fmla="*/ 572453 h 1580197"/>
                    <a:gd name="connsiteX14-2247" fmla="*/ 368618 w 940118"/>
                    <a:gd name="connsiteY14-2248" fmla="*/ 573405 h 1580197"/>
                    <a:gd name="connsiteX15-2249" fmla="*/ 317183 w 940118"/>
                    <a:gd name="connsiteY15-2250" fmla="*/ 684847 h 1580197"/>
                    <a:gd name="connsiteX16-2251" fmla="*/ 305241 w 940118"/>
                    <a:gd name="connsiteY16-2252" fmla="*/ 678329 h 1580197"/>
                    <a:gd name="connsiteX17-2253" fmla="*/ 305235 w 940118"/>
                    <a:gd name="connsiteY17-2254" fmla="*/ 678350 h 1580197"/>
                    <a:gd name="connsiteX18-2255" fmla="*/ 317183 w 940118"/>
                    <a:gd name="connsiteY18-2256" fmla="*/ 684847 h 1580197"/>
                    <a:gd name="connsiteX19-2257" fmla="*/ 260985 w 940118"/>
                    <a:gd name="connsiteY19-2258" fmla="*/ 1014413 h 1580197"/>
                    <a:gd name="connsiteX20-2259" fmla="*/ 342900 w 940118"/>
                    <a:gd name="connsiteY20-2260" fmla="*/ 1373505 h 1580197"/>
                    <a:gd name="connsiteX21-2261" fmla="*/ 546735 w 940118"/>
                    <a:gd name="connsiteY21-2262" fmla="*/ 1580197 h 1580197"/>
                    <a:gd name="connsiteX22-2263" fmla="*/ 285750 w 940118"/>
                    <a:gd name="connsiteY22-2264" fmla="*/ 1438275 h 1580197"/>
                    <a:gd name="connsiteX23-2265" fmla="*/ 81915 w 940118"/>
                    <a:gd name="connsiteY23-2266" fmla="*/ 1231583 h 1580197"/>
                    <a:gd name="connsiteX24-2267" fmla="*/ 0 w 940118"/>
                    <a:gd name="connsiteY24-2268" fmla="*/ 872490 h 1580197"/>
                    <a:gd name="connsiteX25-2269" fmla="*/ 56197 w 940118"/>
                    <a:gd name="connsiteY25-2270" fmla="*/ 542925 h 1580197"/>
                    <a:gd name="connsiteX26-2271" fmla="*/ 62441 w 940118"/>
                    <a:gd name="connsiteY26-2272" fmla="*/ 546321 h 1580197"/>
                    <a:gd name="connsiteX27-2273" fmla="*/ 62617 w 940118"/>
                    <a:gd name="connsiteY27-2274" fmla="*/ 545909 h 1580197"/>
                    <a:gd name="connsiteX28-2275" fmla="*/ 57150 w 940118"/>
                    <a:gd name="connsiteY28-2276" fmla="*/ 542925 h 1580197"/>
                    <a:gd name="connsiteX29-2277" fmla="*/ 107444 w 940118"/>
                    <a:gd name="connsiteY29-2278" fmla="*/ 431896 h 1580197"/>
                    <a:gd name="connsiteX30-2279" fmla="*/ 106680 w 940118"/>
                    <a:gd name="connsiteY30-2280" fmla="*/ 431483 h 1580197"/>
                    <a:gd name="connsiteX31-2281" fmla="*/ 227648 w 940118"/>
                    <a:gd name="connsiteY31-2282" fmla="*/ 258128 h 1580197"/>
                    <a:gd name="connsiteX32-2283" fmla="*/ 287315 w 940118"/>
                    <a:gd name="connsiteY32-2284" fmla="*/ 198453 h 1580197"/>
                    <a:gd name="connsiteX33-2285" fmla="*/ 286702 w 940118"/>
                    <a:gd name="connsiteY33-2286" fmla="*/ 198120 h 1580197"/>
                    <a:gd name="connsiteX34-2287" fmla="*/ 359092 w 940118"/>
                    <a:gd name="connsiteY34-2288" fmla="*/ 140970 h 1580197"/>
                    <a:gd name="connsiteX35-2289" fmla="*/ 486263 w 940118"/>
                    <a:gd name="connsiteY35-2290" fmla="*/ 68845 h 1580197"/>
                    <a:gd name="connsiteX36-2291" fmla="*/ 485775 w 940118"/>
                    <a:gd name="connsiteY36-2292" fmla="*/ 68580 h 1580197"/>
                    <a:gd name="connsiteX37-2293" fmla="*/ 572452 w 940118"/>
                    <a:gd name="connsiteY37-2294" fmla="*/ 32385 h 1580197"/>
                    <a:gd name="connsiteX38-2295" fmla="*/ 595123 w 940118"/>
                    <a:gd name="connsiteY38-2296" fmla="*/ 44713 h 1580197"/>
                    <a:gd name="connsiteX39-2297" fmla="*/ 573405 w 940118"/>
                    <a:gd name="connsiteY39-2298" fmla="*/ 32385 h 1580197"/>
                    <a:gd name="connsiteX40-2299" fmla="*/ 679133 w 940118"/>
                    <a:gd name="connsiteY40-2300" fmla="*/ 0 h 1580197"/>
                    <a:gd name="connsiteX0-2301" fmla="*/ 679133 w 940118"/>
                    <a:gd name="connsiteY0-2302" fmla="*/ 0 h 1580197"/>
                    <a:gd name="connsiteX1-2303" fmla="*/ 940118 w 940118"/>
                    <a:gd name="connsiteY1-2304" fmla="*/ 140970 h 1580197"/>
                    <a:gd name="connsiteX2-2305" fmla="*/ 747299 w 940118"/>
                    <a:gd name="connsiteY2-2306" fmla="*/ 210278 h 1580197"/>
                    <a:gd name="connsiteX3-2307" fmla="*/ 747713 w 940118"/>
                    <a:gd name="connsiteY3-2308" fmla="*/ 210503 h 1580197"/>
                    <a:gd name="connsiteX4-2309" fmla="*/ 620078 w 940118"/>
                    <a:gd name="connsiteY4-2310" fmla="*/ 282893 h 1580197"/>
                    <a:gd name="connsiteX5-2311" fmla="*/ 620077 w 940118"/>
                    <a:gd name="connsiteY5-2312" fmla="*/ 282893 h 1580197"/>
                    <a:gd name="connsiteX6-2313" fmla="*/ 548076 w 940118"/>
                    <a:gd name="connsiteY6-2314" fmla="*/ 339736 h 1580197"/>
                    <a:gd name="connsiteX7-2315" fmla="*/ 548640 w 940118"/>
                    <a:gd name="connsiteY7-2316" fmla="*/ 340043 h 1580197"/>
                    <a:gd name="connsiteX8-2317" fmla="*/ 503873 w 940118"/>
                    <a:gd name="connsiteY8-2318" fmla="*/ 383858 h 1580197"/>
                    <a:gd name="connsiteX9-2319" fmla="*/ 488633 w 940118"/>
                    <a:gd name="connsiteY9-2320" fmla="*/ 399098 h 1580197"/>
                    <a:gd name="connsiteX10-2321" fmla="*/ 488633 w 940118"/>
                    <a:gd name="connsiteY10-2322" fmla="*/ 400050 h 1580197"/>
                    <a:gd name="connsiteX11-2323" fmla="*/ 422910 w 940118"/>
                    <a:gd name="connsiteY11-2324" fmla="*/ 482918 h 1580197"/>
                    <a:gd name="connsiteX12-2325" fmla="*/ 422910 w 940118"/>
                    <a:gd name="connsiteY12-2326" fmla="*/ 483870 h 1580197"/>
                    <a:gd name="connsiteX13-2327" fmla="*/ 367665 w 940118"/>
                    <a:gd name="connsiteY13-2328" fmla="*/ 572453 h 1580197"/>
                    <a:gd name="connsiteX14-2329" fmla="*/ 368618 w 940118"/>
                    <a:gd name="connsiteY14-2330" fmla="*/ 573405 h 1580197"/>
                    <a:gd name="connsiteX15-2331" fmla="*/ 317183 w 940118"/>
                    <a:gd name="connsiteY15-2332" fmla="*/ 684847 h 1580197"/>
                    <a:gd name="connsiteX16-2333" fmla="*/ 305241 w 940118"/>
                    <a:gd name="connsiteY16-2334" fmla="*/ 678329 h 1580197"/>
                    <a:gd name="connsiteX17-2335" fmla="*/ 305235 w 940118"/>
                    <a:gd name="connsiteY17-2336" fmla="*/ 678350 h 1580197"/>
                    <a:gd name="connsiteX18-2337" fmla="*/ 317183 w 940118"/>
                    <a:gd name="connsiteY18-2338" fmla="*/ 684847 h 1580197"/>
                    <a:gd name="connsiteX19-2339" fmla="*/ 260985 w 940118"/>
                    <a:gd name="connsiteY19-2340" fmla="*/ 1014413 h 1580197"/>
                    <a:gd name="connsiteX20-2341" fmla="*/ 342900 w 940118"/>
                    <a:gd name="connsiteY20-2342" fmla="*/ 1373505 h 1580197"/>
                    <a:gd name="connsiteX21-2343" fmla="*/ 546735 w 940118"/>
                    <a:gd name="connsiteY21-2344" fmla="*/ 1580197 h 1580197"/>
                    <a:gd name="connsiteX22-2345" fmla="*/ 285750 w 940118"/>
                    <a:gd name="connsiteY22-2346" fmla="*/ 1438275 h 1580197"/>
                    <a:gd name="connsiteX23-2347" fmla="*/ 81915 w 940118"/>
                    <a:gd name="connsiteY23-2348" fmla="*/ 1231583 h 1580197"/>
                    <a:gd name="connsiteX24-2349" fmla="*/ 0 w 940118"/>
                    <a:gd name="connsiteY24-2350" fmla="*/ 872490 h 1580197"/>
                    <a:gd name="connsiteX25-2351" fmla="*/ 56197 w 940118"/>
                    <a:gd name="connsiteY25-2352" fmla="*/ 542925 h 1580197"/>
                    <a:gd name="connsiteX26-2353" fmla="*/ 62441 w 940118"/>
                    <a:gd name="connsiteY26-2354" fmla="*/ 546321 h 1580197"/>
                    <a:gd name="connsiteX27-2355" fmla="*/ 62617 w 940118"/>
                    <a:gd name="connsiteY27-2356" fmla="*/ 545909 h 1580197"/>
                    <a:gd name="connsiteX28-2357" fmla="*/ 57150 w 940118"/>
                    <a:gd name="connsiteY28-2358" fmla="*/ 542925 h 1580197"/>
                    <a:gd name="connsiteX29-2359" fmla="*/ 107444 w 940118"/>
                    <a:gd name="connsiteY29-2360" fmla="*/ 431896 h 1580197"/>
                    <a:gd name="connsiteX30-2361" fmla="*/ 106680 w 940118"/>
                    <a:gd name="connsiteY30-2362" fmla="*/ 431483 h 1580197"/>
                    <a:gd name="connsiteX31-2363" fmla="*/ 227648 w 940118"/>
                    <a:gd name="connsiteY31-2364" fmla="*/ 258128 h 1580197"/>
                    <a:gd name="connsiteX32-2365" fmla="*/ 287315 w 940118"/>
                    <a:gd name="connsiteY32-2366" fmla="*/ 198453 h 1580197"/>
                    <a:gd name="connsiteX33-2367" fmla="*/ 359092 w 940118"/>
                    <a:gd name="connsiteY33-2368" fmla="*/ 140970 h 1580197"/>
                    <a:gd name="connsiteX34-2369" fmla="*/ 486263 w 940118"/>
                    <a:gd name="connsiteY34-2370" fmla="*/ 68845 h 1580197"/>
                    <a:gd name="connsiteX35-2371" fmla="*/ 485775 w 940118"/>
                    <a:gd name="connsiteY35-2372" fmla="*/ 68580 h 1580197"/>
                    <a:gd name="connsiteX36-2373" fmla="*/ 572452 w 940118"/>
                    <a:gd name="connsiteY36-2374" fmla="*/ 32385 h 1580197"/>
                    <a:gd name="connsiteX37-2375" fmla="*/ 595123 w 940118"/>
                    <a:gd name="connsiteY37-2376" fmla="*/ 44713 h 1580197"/>
                    <a:gd name="connsiteX38-2377" fmla="*/ 573405 w 940118"/>
                    <a:gd name="connsiteY38-2378" fmla="*/ 32385 h 1580197"/>
                    <a:gd name="connsiteX39-2379" fmla="*/ 679133 w 940118"/>
                    <a:gd name="connsiteY39-2380" fmla="*/ 0 h 1580197"/>
                    <a:gd name="connsiteX0-2381" fmla="*/ 679133 w 940118"/>
                    <a:gd name="connsiteY0-2382" fmla="*/ 0 h 1580197"/>
                    <a:gd name="connsiteX1-2383" fmla="*/ 940118 w 940118"/>
                    <a:gd name="connsiteY1-2384" fmla="*/ 140970 h 1580197"/>
                    <a:gd name="connsiteX2-2385" fmla="*/ 747299 w 940118"/>
                    <a:gd name="connsiteY2-2386" fmla="*/ 210278 h 1580197"/>
                    <a:gd name="connsiteX3-2387" fmla="*/ 747713 w 940118"/>
                    <a:gd name="connsiteY3-2388" fmla="*/ 210503 h 1580197"/>
                    <a:gd name="connsiteX4-2389" fmla="*/ 620078 w 940118"/>
                    <a:gd name="connsiteY4-2390" fmla="*/ 282893 h 1580197"/>
                    <a:gd name="connsiteX5-2391" fmla="*/ 620077 w 940118"/>
                    <a:gd name="connsiteY5-2392" fmla="*/ 282893 h 1580197"/>
                    <a:gd name="connsiteX6-2393" fmla="*/ 548076 w 940118"/>
                    <a:gd name="connsiteY6-2394" fmla="*/ 339736 h 1580197"/>
                    <a:gd name="connsiteX7-2395" fmla="*/ 548640 w 940118"/>
                    <a:gd name="connsiteY7-2396" fmla="*/ 340043 h 1580197"/>
                    <a:gd name="connsiteX8-2397" fmla="*/ 503873 w 940118"/>
                    <a:gd name="connsiteY8-2398" fmla="*/ 383858 h 1580197"/>
                    <a:gd name="connsiteX9-2399" fmla="*/ 488633 w 940118"/>
                    <a:gd name="connsiteY9-2400" fmla="*/ 399098 h 1580197"/>
                    <a:gd name="connsiteX10-2401" fmla="*/ 488633 w 940118"/>
                    <a:gd name="connsiteY10-2402" fmla="*/ 400050 h 1580197"/>
                    <a:gd name="connsiteX11-2403" fmla="*/ 422910 w 940118"/>
                    <a:gd name="connsiteY11-2404" fmla="*/ 482918 h 1580197"/>
                    <a:gd name="connsiteX12-2405" fmla="*/ 422910 w 940118"/>
                    <a:gd name="connsiteY12-2406" fmla="*/ 483870 h 1580197"/>
                    <a:gd name="connsiteX13-2407" fmla="*/ 367665 w 940118"/>
                    <a:gd name="connsiteY13-2408" fmla="*/ 572453 h 1580197"/>
                    <a:gd name="connsiteX14-2409" fmla="*/ 368618 w 940118"/>
                    <a:gd name="connsiteY14-2410" fmla="*/ 573405 h 1580197"/>
                    <a:gd name="connsiteX15-2411" fmla="*/ 317183 w 940118"/>
                    <a:gd name="connsiteY15-2412" fmla="*/ 684847 h 1580197"/>
                    <a:gd name="connsiteX16-2413" fmla="*/ 305241 w 940118"/>
                    <a:gd name="connsiteY16-2414" fmla="*/ 678329 h 1580197"/>
                    <a:gd name="connsiteX17-2415" fmla="*/ 305235 w 940118"/>
                    <a:gd name="connsiteY17-2416" fmla="*/ 678350 h 1580197"/>
                    <a:gd name="connsiteX18-2417" fmla="*/ 317183 w 940118"/>
                    <a:gd name="connsiteY18-2418" fmla="*/ 684847 h 1580197"/>
                    <a:gd name="connsiteX19-2419" fmla="*/ 260985 w 940118"/>
                    <a:gd name="connsiteY19-2420" fmla="*/ 1014413 h 1580197"/>
                    <a:gd name="connsiteX20-2421" fmla="*/ 342900 w 940118"/>
                    <a:gd name="connsiteY20-2422" fmla="*/ 1373505 h 1580197"/>
                    <a:gd name="connsiteX21-2423" fmla="*/ 546735 w 940118"/>
                    <a:gd name="connsiteY21-2424" fmla="*/ 1580197 h 1580197"/>
                    <a:gd name="connsiteX22-2425" fmla="*/ 285750 w 940118"/>
                    <a:gd name="connsiteY22-2426" fmla="*/ 1438275 h 1580197"/>
                    <a:gd name="connsiteX23-2427" fmla="*/ 81915 w 940118"/>
                    <a:gd name="connsiteY23-2428" fmla="*/ 1231583 h 1580197"/>
                    <a:gd name="connsiteX24-2429" fmla="*/ 0 w 940118"/>
                    <a:gd name="connsiteY24-2430" fmla="*/ 872490 h 1580197"/>
                    <a:gd name="connsiteX25-2431" fmla="*/ 56197 w 940118"/>
                    <a:gd name="connsiteY25-2432" fmla="*/ 542925 h 1580197"/>
                    <a:gd name="connsiteX26-2433" fmla="*/ 62441 w 940118"/>
                    <a:gd name="connsiteY26-2434" fmla="*/ 546321 h 1580197"/>
                    <a:gd name="connsiteX27-2435" fmla="*/ 62617 w 940118"/>
                    <a:gd name="connsiteY27-2436" fmla="*/ 545909 h 1580197"/>
                    <a:gd name="connsiteX28-2437" fmla="*/ 57150 w 940118"/>
                    <a:gd name="connsiteY28-2438" fmla="*/ 542925 h 1580197"/>
                    <a:gd name="connsiteX29-2439" fmla="*/ 107444 w 940118"/>
                    <a:gd name="connsiteY29-2440" fmla="*/ 431896 h 1580197"/>
                    <a:gd name="connsiteX30-2441" fmla="*/ 106680 w 940118"/>
                    <a:gd name="connsiteY30-2442" fmla="*/ 431483 h 1580197"/>
                    <a:gd name="connsiteX31-2443" fmla="*/ 227648 w 940118"/>
                    <a:gd name="connsiteY31-2444" fmla="*/ 258128 h 1580197"/>
                    <a:gd name="connsiteX32-2445" fmla="*/ 287315 w 940118"/>
                    <a:gd name="connsiteY32-2446" fmla="*/ 198453 h 1580197"/>
                    <a:gd name="connsiteX33-2447" fmla="*/ 359092 w 940118"/>
                    <a:gd name="connsiteY33-2448" fmla="*/ 140970 h 1580197"/>
                    <a:gd name="connsiteX34-2449" fmla="*/ 486263 w 940118"/>
                    <a:gd name="connsiteY34-2450" fmla="*/ 68845 h 1580197"/>
                    <a:gd name="connsiteX35-2451" fmla="*/ 485775 w 940118"/>
                    <a:gd name="connsiteY35-2452" fmla="*/ 68580 h 1580197"/>
                    <a:gd name="connsiteX36-2453" fmla="*/ 572452 w 940118"/>
                    <a:gd name="connsiteY36-2454" fmla="*/ 32385 h 1580197"/>
                    <a:gd name="connsiteX37-2455" fmla="*/ 573405 w 940118"/>
                    <a:gd name="connsiteY37-2456" fmla="*/ 32385 h 1580197"/>
                    <a:gd name="connsiteX38-2457" fmla="*/ 679133 w 940118"/>
                    <a:gd name="connsiteY38-2458" fmla="*/ 0 h 1580197"/>
                    <a:gd name="connsiteX0-2459" fmla="*/ 679133 w 940118"/>
                    <a:gd name="connsiteY0-2460" fmla="*/ 0 h 1580197"/>
                    <a:gd name="connsiteX1-2461" fmla="*/ 940118 w 940118"/>
                    <a:gd name="connsiteY1-2462" fmla="*/ 140970 h 1580197"/>
                    <a:gd name="connsiteX2-2463" fmla="*/ 747299 w 940118"/>
                    <a:gd name="connsiteY2-2464" fmla="*/ 210278 h 1580197"/>
                    <a:gd name="connsiteX3-2465" fmla="*/ 747713 w 940118"/>
                    <a:gd name="connsiteY3-2466" fmla="*/ 210503 h 1580197"/>
                    <a:gd name="connsiteX4-2467" fmla="*/ 620078 w 940118"/>
                    <a:gd name="connsiteY4-2468" fmla="*/ 282893 h 1580197"/>
                    <a:gd name="connsiteX5-2469" fmla="*/ 620077 w 940118"/>
                    <a:gd name="connsiteY5-2470" fmla="*/ 282893 h 1580197"/>
                    <a:gd name="connsiteX6-2471" fmla="*/ 548076 w 940118"/>
                    <a:gd name="connsiteY6-2472" fmla="*/ 339736 h 1580197"/>
                    <a:gd name="connsiteX7-2473" fmla="*/ 548640 w 940118"/>
                    <a:gd name="connsiteY7-2474" fmla="*/ 340043 h 1580197"/>
                    <a:gd name="connsiteX8-2475" fmla="*/ 488633 w 940118"/>
                    <a:gd name="connsiteY8-2476" fmla="*/ 399098 h 1580197"/>
                    <a:gd name="connsiteX9-2477" fmla="*/ 488633 w 940118"/>
                    <a:gd name="connsiteY9-2478" fmla="*/ 400050 h 1580197"/>
                    <a:gd name="connsiteX10-2479" fmla="*/ 422910 w 940118"/>
                    <a:gd name="connsiteY10-2480" fmla="*/ 482918 h 1580197"/>
                    <a:gd name="connsiteX11-2481" fmla="*/ 422910 w 940118"/>
                    <a:gd name="connsiteY11-2482" fmla="*/ 483870 h 1580197"/>
                    <a:gd name="connsiteX12-2483" fmla="*/ 367665 w 940118"/>
                    <a:gd name="connsiteY12-2484" fmla="*/ 572453 h 1580197"/>
                    <a:gd name="connsiteX13-2485" fmla="*/ 368618 w 940118"/>
                    <a:gd name="connsiteY13-2486" fmla="*/ 573405 h 1580197"/>
                    <a:gd name="connsiteX14-2487" fmla="*/ 317183 w 940118"/>
                    <a:gd name="connsiteY14-2488" fmla="*/ 684847 h 1580197"/>
                    <a:gd name="connsiteX15-2489" fmla="*/ 305241 w 940118"/>
                    <a:gd name="connsiteY15-2490" fmla="*/ 678329 h 1580197"/>
                    <a:gd name="connsiteX16-2491" fmla="*/ 305235 w 940118"/>
                    <a:gd name="connsiteY16-2492" fmla="*/ 678350 h 1580197"/>
                    <a:gd name="connsiteX17-2493" fmla="*/ 317183 w 940118"/>
                    <a:gd name="connsiteY17-2494" fmla="*/ 684847 h 1580197"/>
                    <a:gd name="connsiteX18-2495" fmla="*/ 260985 w 940118"/>
                    <a:gd name="connsiteY18-2496" fmla="*/ 1014413 h 1580197"/>
                    <a:gd name="connsiteX19-2497" fmla="*/ 342900 w 940118"/>
                    <a:gd name="connsiteY19-2498" fmla="*/ 1373505 h 1580197"/>
                    <a:gd name="connsiteX20-2499" fmla="*/ 546735 w 940118"/>
                    <a:gd name="connsiteY20-2500" fmla="*/ 1580197 h 1580197"/>
                    <a:gd name="connsiteX21-2501" fmla="*/ 285750 w 940118"/>
                    <a:gd name="connsiteY21-2502" fmla="*/ 1438275 h 1580197"/>
                    <a:gd name="connsiteX22-2503" fmla="*/ 81915 w 940118"/>
                    <a:gd name="connsiteY22-2504" fmla="*/ 1231583 h 1580197"/>
                    <a:gd name="connsiteX23-2505" fmla="*/ 0 w 940118"/>
                    <a:gd name="connsiteY23-2506" fmla="*/ 872490 h 1580197"/>
                    <a:gd name="connsiteX24-2507" fmla="*/ 56197 w 940118"/>
                    <a:gd name="connsiteY24-2508" fmla="*/ 542925 h 1580197"/>
                    <a:gd name="connsiteX25-2509" fmla="*/ 62441 w 940118"/>
                    <a:gd name="connsiteY25-2510" fmla="*/ 546321 h 1580197"/>
                    <a:gd name="connsiteX26-2511" fmla="*/ 62617 w 940118"/>
                    <a:gd name="connsiteY26-2512" fmla="*/ 545909 h 1580197"/>
                    <a:gd name="connsiteX27-2513" fmla="*/ 57150 w 940118"/>
                    <a:gd name="connsiteY27-2514" fmla="*/ 542925 h 1580197"/>
                    <a:gd name="connsiteX28-2515" fmla="*/ 107444 w 940118"/>
                    <a:gd name="connsiteY28-2516" fmla="*/ 431896 h 1580197"/>
                    <a:gd name="connsiteX29-2517" fmla="*/ 106680 w 940118"/>
                    <a:gd name="connsiteY29-2518" fmla="*/ 431483 h 1580197"/>
                    <a:gd name="connsiteX30-2519" fmla="*/ 227648 w 940118"/>
                    <a:gd name="connsiteY30-2520" fmla="*/ 258128 h 1580197"/>
                    <a:gd name="connsiteX31-2521" fmla="*/ 287315 w 940118"/>
                    <a:gd name="connsiteY31-2522" fmla="*/ 198453 h 1580197"/>
                    <a:gd name="connsiteX32-2523" fmla="*/ 359092 w 940118"/>
                    <a:gd name="connsiteY32-2524" fmla="*/ 140970 h 1580197"/>
                    <a:gd name="connsiteX33-2525" fmla="*/ 486263 w 940118"/>
                    <a:gd name="connsiteY33-2526" fmla="*/ 68845 h 1580197"/>
                    <a:gd name="connsiteX34-2527" fmla="*/ 485775 w 940118"/>
                    <a:gd name="connsiteY34-2528" fmla="*/ 68580 h 1580197"/>
                    <a:gd name="connsiteX35-2529" fmla="*/ 572452 w 940118"/>
                    <a:gd name="connsiteY35-2530" fmla="*/ 32385 h 1580197"/>
                    <a:gd name="connsiteX36-2531" fmla="*/ 573405 w 940118"/>
                    <a:gd name="connsiteY36-2532" fmla="*/ 32385 h 1580197"/>
                    <a:gd name="connsiteX37-2533" fmla="*/ 679133 w 940118"/>
                    <a:gd name="connsiteY37-2534" fmla="*/ 0 h 1580197"/>
                    <a:gd name="connsiteX0-2535" fmla="*/ 679133 w 940118"/>
                    <a:gd name="connsiteY0-2536" fmla="*/ 0 h 1580197"/>
                    <a:gd name="connsiteX1-2537" fmla="*/ 940118 w 940118"/>
                    <a:gd name="connsiteY1-2538" fmla="*/ 140970 h 1580197"/>
                    <a:gd name="connsiteX2-2539" fmla="*/ 747299 w 940118"/>
                    <a:gd name="connsiteY2-2540" fmla="*/ 210278 h 1580197"/>
                    <a:gd name="connsiteX3-2541" fmla="*/ 747713 w 940118"/>
                    <a:gd name="connsiteY3-2542" fmla="*/ 210503 h 1580197"/>
                    <a:gd name="connsiteX4-2543" fmla="*/ 620078 w 940118"/>
                    <a:gd name="connsiteY4-2544" fmla="*/ 282893 h 1580197"/>
                    <a:gd name="connsiteX5-2545" fmla="*/ 620077 w 940118"/>
                    <a:gd name="connsiteY5-2546" fmla="*/ 282893 h 1580197"/>
                    <a:gd name="connsiteX6-2547" fmla="*/ 548076 w 940118"/>
                    <a:gd name="connsiteY6-2548" fmla="*/ 339736 h 1580197"/>
                    <a:gd name="connsiteX7-2549" fmla="*/ 548640 w 940118"/>
                    <a:gd name="connsiteY7-2550" fmla="*/ 340043 h 1580197"/>
                    <a:gd name="connsiteX8-2551" fmla="*/ 488633 w 940118"/>
                    <a:gd name="connsiteY8-2552" fmla="*/ 399098 h 1580197"/>
                    <a:gd name="connsiteX9-2553" fmla="*/ 488633 w 940118"/>
                    <a:gd name="connsiteY9-2554" fmla="*/ 400050 h 1580197"/>
                    <a:gd name="connsiteX10-2555" fmla="*/ 422910 w 940118"/>
                    <a:gd name="connsiteY10-2556" fmla="*/ 482918 h 1580197"/>
                    <a:gd name="connsiteX11-2557" fmla="*/ 422910 w 940118"/>
                    <a:gd name="connsiteY11-2558" fmla="*/ 483870 h 1580197"/>
                    <a:gd name="connsiteX12-2559" fmla="*/ 367665 w 940118"/>
                    <a:gd name="connsiteY12-2560" fmla="*/ 572453 h 1580197"/>
                    <a:gd name="connsiteX13-2561" fmla="*/ 368618 w 940118"/>
                    <a:gd name="connsiteY13-2562" fmla="*/ 573405 h 1580197"/>
                    <a:gd name="connsiteX14-2563" fmla="*/ 317183 w 940118"/>
                    <a:gd name="connsiteY14-2564" fmla="*/ 684847 h 1580197"/>
                    <a:gd name="connsiteX15-2565" fmla="*/ 305241 w 940118"/>
                    <a:gd name="connsiteY15-2566" fmla="*/ 678329 h 1580197"/>
                    <a:gd name="connsiteX16-2567" fmla="*/ 317183 w 940118"/>
                    <a:gd name="connsiteY16-2568" fmla="*/ 684847 h 1580197"/>
                    <a:gd name="connsiteX17-2569" fmla="*/ 260985 w 940118"/>
                    <a:gd name="connsiteY17-2570" fmla="*/ 1014413 h 1580197"/>
                    <a:gd name="connsiteX18-2571" fmla="*/ 342900 w 940118"/>
                    <a:gd name="connsiteY18-2572" fmla="*/ 1373505 h 1580197"/>
                    <a:gd name="connsiteX19-2573" fmla="*/ 546735 w 940118"/>
                    <a:gd name="connsiteY19-2574" fmla="*/ 1580197 h 1580197"/>
                    <a:gd name="connsiteX20-2575" fmla="*/ 285750 w 940118"/>
                    <a:gd name="connsiteY20-2576" fmla="*/ 1438275 h 1580197"/>
                    <a:gd name="connsiteX21-2577" fmla="*/ 81915 w 940118"/>
                    <a:gd name="connsiteY21-2578" fmla="*/ 1231583 h 1580197"/>
                    <a:gd name="connsiteX22-2579" fmla="*/ 0 w 940118"/>
                    <a:gd name="connsiteY22-2580" fmla="*/ 872490 h 1580197"/>
                    <a:gd name="connsiteX23-2581" fmla="*/ 56197 w 940118"/>
                    <a:gd name="connsiteY23-2582" fmla="*/ 542925 h 1580197"/>
                    <a:gd name="connsiteX24-2583" fmla="*/ 62441 w 940118"/>
                    <a:gd name="connsiteY24-2584" fmla="*/ 546321 h 1580197"/>
                    <a:gd name="connsiteX25-2585" fmla="*/ 62617 w 940118"/>
                    <a:gd name="connsiteY25-2586" fmla="*/ 545909 h 1580197"/>
                    <a:gd name="connsiteX26-2587" fmla="*/ 57150 w 940118"/>
                    <a:gd name="connsiteY26-2588" fmla="*/ 542925 h 1580197"/>
                    <a:gd name="connsiteX27-2589" fmla="*/ 107444 w 940118"/>
                    <a:gd name="connsiteY27-2590" fmla="*/ 431896 h 1580197"/>
                    <a:gd name="connsiteX28-2591" fmla="*/ 106680 w 940118"/>
                    <a:gd name="connsiteY28-2592" fmla="*/ 431483 h 1580197"/>
                    <a:gd name="connsiteX29-2593" fmla="*/ 227648 w 940118"/>
                    <a:gd name="connsiteY29-2594" fmla="*/ 258128 h 1580197"/>
                    <a:gd name="connsiteX30-2595" fmla="*/ 287315 w 940118"/>
                    <a:gd name="connsiteY30-2596" fmla="*/ 198453 h 1580197"/>
                    <a:gd name="connsiteX31-2597" fmla="*/ 359092 w 940118"/>
                    <a:gd name="connsiteY31-2598" fmla="*/ 140970 h 1580197"/>
                    <a:gd name="connsiteX32-2599" fmla="*/ 486263 w 940118"/>
                    <a:gd name="connsiteY32-2600" fmla="*/ 68845 h 1580197"/>
                    <a:gd name="connsiteX33-2601" fmla="*/ 485775 w 940118"/>
                    <a:gd name="connsiteY33-2602" fmla="*/ 68580 h 1580197"/>
                    <a:gd name="connsiteX34-2603" fmla="*/ 572452 w 940118"/>
                    <a:gd name="connsiteY34-2604" fmla="*/ 32385 h 1580197"/>
                    <a:gd name="connsiteX35-2605" fmla="*/ 573405 w 940118"/>
                    <a:gd name="connsiteY35-2606" fmla="*/ 32385 h 1580197"/>
                    <a:gd name="connsiteX36-2607" fmla="*/ 679133 w 940118"/>
                    <a:gd name="connsiteY36-2608" fmla="*/ 0 h 158019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43" y="connsiteY21-44"/>
                    </a:cxn>
                    <a:cxn ang="0">
                      <a:pos x="connsiteX22-45" y="connsiteY22-46"/>
                    </a:cxn>
                    <a:cxn ang="0">
                      <a:pos x="connsiteX23-47" y="connsiteY23-48"/>
                    </a:cxn>
                    <a:cxn ang="0">
                      <a:pos x="connsiteX24-49" y="connsiteY24-50"/>
                    </a:cxn>
                    <a:cxn ang="0">
                      <a:pos x="connsiteX25-51" y="connsiteY25-52"/>
                    </a:cxn>
                    <a:cxn ang="0">
                      <a:pos x="connsiteX26-53" y="connsiteY26-54"/>
                    </a:cxn>
                    <a:cxn ang="0">
                      <a:pos x="connsiteX27-55" y="connsiteY27-56"/>
                    </a:cxn>
                    <a:cxn ang="0">
                      <a:pos x="connsiteX28-57" y="connsiteY28-58"/>
                    </a:cxn>
                    <a:cxn ang="0">
                      <a:pos x="connsiteX29-59" y="connsiteY29-60"/>
                    </a:cxn>
                    <a:cxn ang="0">
                      <a:pos x="connsiteX30-61" y="connsiteY30-62"/>
                    </a:cxn>
                    <a:cxn ang="0">
                      <a:pos x="connsiteX31-63" y="connsiteY31-64"/>
                    </a:cxn>
                    <a:cxn ang="0">
                      <a:pos x="connsiteX32-65" y="connsiteY32-66"/>
                    </a:cxn>
                    <a:cxn ang="0">
                      <a:pos x="connsiteX33-67" y="connsiteY33-68"/>
                    </a:cxn>
                    <a:cxn ang="0">
                      <a:pos x="connsiteX34-69" y="connsiteY34-70"/>
                    </a:cxn>
                    <a:cxn ang="0">
                      <a:pos x="connsiteX35-71" y="connsiteY35-72"/>
                    </a:cxn>
                    <a:cxn ang="0">
                      <a:pos x="connsiteX36-73" y="connsiteY36-74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02" name="Freeform: Shape 101"/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</p:grpSp>
        </p:grpSp>
      </p:grpSp>
      <p:grpSp>
        <p:nvGrpSpPr>
          <p:cNvPr id="130" name="Group 129"/>
          <p:cNvGrpSpPr/>
          <p:nvPr userDrawn="1"/>
        </p:nvGrpSpPr>
        <p:grpSpPr>
          <a:xfrm>
            <a:off x="835670" y="4613596"/>
            <a:ext cx="432480" cy="909674"/>
            <a:chOff x="3554538" y="3240653"/>
            <a:chExt cx="1265482" cy="2661804"/>
          </a:xfrm>
        </p:grpSpPr>
        <p:cxnSp>
          <p:nvCxnSpPr>
            <p:cNvPr id="131" name="Straight Connector 130"/>
            <p:cNvCxnSpPr/>
            <p:nvPr/>
          </p:nvCxnSpPr>
          <p:spPr>
            <a:xfrm flipH="1" flipV="1">
              <a:off x="4030920" y="4338371"/>
              <a:ext cx="141951" cy="65663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V="1">
              <a:off x="4179779" y="4275415"/>
              <a:ext cx="0" cy="71249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4" name="Group 133"/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54" name="Freeform: Shape 153"/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-1" fmla="*/ 417713 w 666025"/>
                  <a:gd name="connsiteY0-2" fmla="*/ 1803 h 1312853"/>
                  <a:gd name="connsiteX1-3" fmla="*/ 648776 w 666025"/>
                  <a:gd name="connsiteY1-4" fmla="*/ 158461 h 1312853"/>
                  <a:gd name="connsiteX2-5" fmla="*/ 666025 w 666025"/>
                  <a:gd name="connsiteY2-6" fmla="*/ 133883 h 1312853"/>
                  <a:gd name="connsiteX3-7" fmla="*/ 666025 w 666025"/>
                  <a:gd name="connsiteY3-8" fmla="*/ 1307251 h 1312853"/>
                  <a:gd name="connsiteX4-9" fmla="*/ 657567 w 666025"/>
                  <a:gd name="connsiteY4-10" fmla="*/ 1312853 h 1312853"/>
                  <a:gd name="connsiteX5-11" fmla="*/ 417713 w 666025"/>
                  <a:gd name="connsiteY5-12" fmla="*/ 1803 h 1312853"/>
                  <a:gd name="connsiteX0-13" fmla="*/ 417713 w 666025"/>
                  <a:gd name="connsiteY0-14" fmla="*/ 1803 h 1312853"/>
                  <a:gd name="connsiteX1-15" fmla="*/ 648776 w 666025"/>
                  <a:gd name="connsiteY1-16" fmla="*/ 158461 h 1312853"/>
                  <a:gd name="connsiteX2-17" fmla="*/ 666025 w 666025"/>
                  <a:gd name="connsiteY2-18" fmla="*/ 1307251 h 1312853"/>
                  <a:gd name="connsiteX3-19" fmla="*/ 657567 w 666025"/>
                  <a:gd name="connsiteY3-20" fmla="*/ 1312853 h 1312853"/>
                  <a:gd name="connsiteX4-21" fmla="*/ 417713 w 666025"/>
                  <a:gd name="connsiteY4-22" fmla="*/ 1803 h 1312853"/>
                  <a:gd name="connsiteX0-23" fmla="*/ 417713 w 666361"/>
                  <a:gd name="connsiteY0-24" fmla="*/ 1803 h 1312853"/>
                  <a:gd name="connsiteX1-25" fmla="*/ 666361 w 666361"/>
                  <a:gd name="connsiteY1-26" fmla="*/ 167253 h 1312853"/>
                  <a:gd name="connsiteX2-27" fmla="*/ 666025 w 666361"/>
                  <a:gd name="connsiteY2-28" fmla="*/ 1307251 h 1312853"/>
                  <a:gd name="connsiteX3-29" fmla="*/ 657567 w 666361"/>
                  <a:gd name="connsiteY3-30" fmla="*/ 1312853 h 1312853"/>
                  <a:gd name="connsiteX4-31" fmla="*/ 417713 w 666361"/>
                  <a:gd name="connsiteY4-32" fmla="*/ 1803 h 13128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noAutofit/>
              </a:bodyPr>
              <a:lstStyle/>
              <a:p>
                <a:pPr eaLnBrk="1" fontAlgn="auto" hangingPunct="1"/>
                <a:endParaRPr lang="en-US" sz="1350" dirty="0">
                  <a:latin typeface="+mn-lt"/>
                  <a:sym typeface="+mn-ea"/>
                </a:endParaRPr>
              </a:p>
            </p:txBody>
          </p:sp>
          <p:sp>
            <p:nvSpPr>
              <p:cNvPr id="155" name="Freeform: Shape 154"/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-1" fmla="*/ 417713 w 666025"/>
                  <a:gd name="connsiteY0-2" fmla="*/ 1803 h 1312853"/>
                  <a:gd name="connsiteX1-3" fmla="*/ 648776 w 666025"/>
                  <a:gd name="connsiteY1-4" fmla="*/ 158461 h 1312853"/>
                  <a:gd name="connsiteX2-5" fmla="*/ 666025 w 666025"/>
                  <a:gd name="connsiteY2-6" fmla="*/ 133883 h 1312853"/>
                  <a:gd name="connsiteX3-7" fmla="*/ 666025 w 666025"/>
                  <a:gd name="connsiteY3-8" fmla="*/ 1307251 h 1312853"/>
                  <a:gd name="connsiteX4-9" fmla="*/ 657567 w 666025"/>
                  <a:gd name="connsiteY4-10" fmla="*/ 1312853 h 1312853"/>
                  <a:gd name="connsiteX5-11" fmla="*/ 417713 w 666025"/>
                  <a:gd name="connsiteY5-12" fmla="*/ 1803 h 1312853"/>
                  <a:gd name="connsiteX0-13" fmla="*/ 417713 w 666025"/>
                  <a:gd name="connsiteY0-14" fmla="*/ 1803 h 1312853"/>
                  <a:gd name="connsiteX1-15" fmla="*/ 648776 w 666025"/>
                  <a:gd name="connsiteY1-16" fmla="*/ 158461 h 1312853"/>
                  <a:gd name="connsiteX2-17" fmla="*/ 666025 w 666025"/>
                  <a:gd name="connsiteY2-18" fmla="*/ 1307251 h 1312853"/>
                  <a:gd name="connsiteX3-19" fmla="*/ 657567 w 666025"/>
                  <a:gd name="connsiteY3-20" fmla="*/ 1312853 h 1312853"/>
                  <a:gd name="connsiteX4-21" fmla="*/ 417713 w 666025"/>
                  <a:gd name="connsiteY4-22" fmla="*/ 1803 h 1312853"/>
                  <a:gd name="connsiteX0-23" fmla="*/ 417713 w 666361"/>
                  <a:gd name="connsiteY0-24" fmla="*/ 1803 h 1312853"/>
                  <a:gd name="connsiteX1-25" fmla="*/ 666361 w 666361"/>
                  <a:gd name="connsiteY1-26" fmla="*/ 167253 h 1312853"/>
                  <a:gd name="connsiteX2-27" fmla="*/ 666025 w 666361"/>
                  <a:gd name="connsiteY2-28" fmla="*/ 1307251 h 1312853"/>
                  <a:gd name="connsiteX3-29" fmla="*/ 657567 w 666361"/>
                  <a:gd name="connsiteY3-30" fmla="*/ 1312853 h 1312853"/>
                  <a:gd name="connsiteX4-31" fmla="*/ 417713 w 666361"/>
                  <a:gd name="connsiteY4-32" fmla="*/ 1803 h 13128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noAutofit/>
              </a:bodyPr>
              <a:lstStyle/>
              <a:p>
                <a:pPr eaLnBrk="1" fontAlgn="auto" hangingPunct="1"/>
                <a:endParaRPr lang="en-US" sz="1350" dirty="0">
                  <a:latin typeface="+mn-lt"/>
                  <a:sym typeface="+mn-ea"/>
                </a:endParaRPr>
              </a:p>
            </p:txBody>
          </p:sp>
          <p:sp>
            <p:nvSpPr>
              <p:cNvPr id="156" name="Freeform: Shape 155"/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-1" fmla="*/ 417713 w 666025"/>
                  <a:gd name="connsiteY0-2" fmla="*/ 1803 h 1312853"/>
                  <a:gd name="connsiteX1-3" fmla="*/ 648776 w 666025"/>
                  <a:gd name="connsiteY1-4" fmla="*/ 158461 h 1312853"/>
                  <a:gd name="connsiteX2-5" fmla="*/ 666025 w 666025"/>
                  <a:gd name="connsiteY2-6" fmla="*/ 133883 h 1312853"/>
                  <a:gd name="connsiteX3-7" fmla="*/ 666025 w 666025"/>
                  <a:gd name="connsiteY3-8" fmla="*/ 1307251 h 1312853"/>
                  <a:gd name="connsiteX4-9" fmla="*/ 657567 w 666025"/>
                  <a:gd name="connsiteY4-10" fmla="*/ 1312853 h 1312853"/>
                  <a:gd name="connsiteX5-11" fmla="*/ 417713 w 666025"/>
                  <a:gd name="connsiteY5-12" fmla="*/ 1803 h 1312853"/>
                  <a:gd name="connsiteX0-13" fmla="*/ 417713 w 666025"/>
                  <a:gd name="connsiteY0-14" fmla="*/ 1803 h 1312853"/>
                  <a:gd name="connsiteX1-15" fmla="*/ 648776 w 666025"/>
                  <a:gd name="connsiteY1-16" fmla="*/ 158461 h 1312853"/>
                  <a:gd name="connsiteX2-17" fmla="*/ 666025 w 666025"/>
                  <a:gd name="connsiteY2-18" fmla="*/ 1307251 h 1312853"/>
                  <a:gd name="connsiteX3-19" fmla="*/ 657567 w 666025"/>
                  <a:gd name="connsiteY3-20" fmla="*/ 1312853 h 1312853"/>
                  <a:gd name="connsiteX4-21" fmla="*/ 417713 w 666025"/>
                  <a:gd name="connsiteY4-22" fmla="*/ 1803 h 1312853"/>
                  <a:gd name="connsiteX0-23" fmla="*/ 417713 w 666361"/>
                  <a:gd name="connsiteY0-24" fmla="*/ 1803 h 1312853"/>
                  <a:gd name="connsiteX1-25" fmla="*/ 666361 w 666361"/>
                  <a:gd name="connsiteY1-26" fmla="*/ 167253 h 1312853"/>
                  <a:gd name="connsiteX2-27" fmla="*/ 666025 w 666361"/>
                  <a:gd name="connsiteY2-28" fmla="*/ 1307251 h 1312853"/>
                  <a:gd name="connsiteX3-29" fmla="*/ 657567 w 666361"/>
                  <a:gd name="connsiteY3-30" fmla="*/ 1312853 h 1312853"/>
                  <a:gd name="connsiteX4-31" fmla="*/ 417713 w 666361"/>
                  <a:gd name="connsiteY4-32" fmla="*/ 1803 h 13128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noAutofit/>
              </a:bodyPr>
              <a:lstStyle/>
              <a:p>
                <a:pPr eaLnBrk="1" fontAlgn="auto" hangingPunct="1"/>
                <a:endParaRPr lang="en-US" sz="1350">
                  <a:latin typeface="+mn-lt"/>
                  <a:sym typeface="+mn-ea"/>
                </a:endParaRPr>
              </a:p>
            </p:txBody>
          </p:sp>
          <p:sp>
            <p:nvSpPr>
              <p:cNvPr id="157" name="Freeform: Shape 156"/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-1" fmla="*/ 417713 w 666025"/>
                  <a:gd name="connsiteY0-2" fmla="*/ 1803 h 1312853"/>
                  <a:gd name="connsiteX1-3" fmla="*/ 648776 w 666025"/>
                  <a:gd name="connsiteY1-4" fmla="*/ 158461 h 1312853"/>
                  <a:gd name="connsiteX2-5" fmla="*/ 666025 w 666025"/>
                  <a:gd name="connsiteY2-6" fmla="*/ 133883 h 1312853"/>
                  <a:gd name="connsiteX3-7" fmla="*/ 666025 w 666025"/>
                  <a:gd name="connsiteY3-8" fmla="*/ 1307251 h 1312853"/>
                  <a:gd name="connsiteX4-9" fmla="*/ 657567 w 666025"/>
                  <a:gd name="connsiteY4-10" fmla="*/ 1312853 h 1312853"/>
                  <a:gd name="connsiteX5-11" fmla="*/ 417713 w 666025"/>
                  <a:gd name="connsiteY5-12" fmla="*/ 1803 h 1312853"/>
                  <a:gd name="connsiteX0-13" fmla="*/ 417713 w 666025"/>
                  <a:gd name="connsiteY0-14" fmla="*/ 1803 h 1312853"/>
                  <a:gd name="connsiteX1-15" fmla="*/ 648776 w 666025"/>
                  <a:gd name="connsiteY1-16" fmla="*/ 158461 h 1312853"/>
                  <a:gd name="connsiteX2-17" fmla="*/ 666025 w 666025"/>
                  <a:gd name="connsiteY2-18" fmla="*/ 1307251 h 1312853"/>
                  <a:gd name="connsiteX3-19" fmla="*/ 657567 w 666025"/>
                  <a:gd name="connsiteY3-20" fmla="*/ 1312853 h 1312853"/>
                  <a:gd name="connsiteX4-21" fmla="*/ 417713 w 666025"/>
                  <a:gd name="connsiteY4-22" fmla="*/ 1803 h 1312853"/>
                  <a:gd name="connsiteX0-23" fmla="*/ 417713 w 666361"/>
                  <a:gd name="connsiteY0-24" fmla="*/ 1803 h 1312853"/>
                  <a:gd name="connsiteX1-25" fmla="*/ 666361 w 666361"/>
                  <a:gd name="connsiteY1-26" fmla="*/ 167253 h 1312853"/>
                  <a:gd name="connsiteX2-27" fmla="*/ 666025 w 666361"/>
                  <a:gd name="connsiteY2-28" fmla="*/ 1307251 h 1312853"/>
                  <a:gd name="connsiteX3-29" fmla="*/ 657567 w 666361"/>
                  <a:gd name="connsiteY3-30" fmla="*/ 1312853 h 1312853"/>
                  <a:gd name="connsiteX4-31" fmla="*/ 417713 w 666361"/>
                  <a:gd name="connsiteY4-32" fmla="*/ 1803 h 131285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    <a:noAutofit/>
              </a:bodyPr>
              <a:lstStyle/>
              <a:p>
                <a:pPr eaLnBrk="1" fontAlgn="auto" hangingPunct="1"/>
                <a:endParaRPr lang="en-US" sz="1350" dirty="0">
                  <a:latin typeface="+mn-lt"/>
                  <a:sym typeface="+mn-ea"/>
                </a:endParaRPr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3932377" y="4966662"/>
              <a:ext cx="506449" cy="935795"/>
              <a:chOff x="12470968" y="4604322"/>
              <a:chExt cx="839142" cy="1550531"/>
            </a:xfrm>
          </p:grpSpPr>
          <p:grpSp>
            <p:nvGrpSpPr>
              <p:cNvPr id="136" name="Group 135"/>
              <p:cNvGrpSpPr/>
              <p:nvPr/>
            </p:nvGrpSpPr>
            <p:grpSpPr>
              <a:xfrm>
                <a:off x="12710801" y="4604322"/>
                <a:ext cx="471270" cy="1549314"/>
                <a:chOff x="2541356" y="1774680"/>
                <a:chExt cx="1106202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43" name="Freeform: Shape 142"/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-1" fmla="*/ 62916 w 3480752"/>
                    <a:gd name="connsiteY0-2" fmla="*/ 34213 h 1560620"/>
                    <a:gd name="connsiteX1-3" fmla="*/ 114391 w 3480752"/>
                    <a:gd name="connsiteY1-4" fmla="*/ 57191 h 1560620"/>
                    <a:gd name="connsiteX2-5" fmla="*/ 694512 w 3480752"/>
                    <a:gd name="connsiteY2-6" fmla="*/ 277806 h 1560620"/>
                    <a:gd name="connsiteX3-7" fmla="*/ 784810 w 3480752"/>
                    <a:gd name="connsiteY3-8" fmla="*/ 326909 h 1560620"/>
                    <a:gd name="connsiteX4-9" fmla="*/ 702687 w 3480752"/>
                    <a:gd name="connsiteY4-10" fmla="*/ 277806 h 1560620"/>
                    <a:gd name="connsiteX5-11" fmla="*/ 833420 w 3480752"/>
                    <a:gd name="connsiteY5-12" fmla="*/ 310489 h 1560620"/>
                    <a:gd name="connsiteX6-13" fmla="*/ 1241959 w 3480752"/>
                    <a:gd name="connsiteY6-14" fmla="*/ 343172 h 1560620"/>
                    <a:gd name="connsiteX7-15" fmla="*/ 3480752 w 3480752"/>
                    <a:gd name="connsiteY7-16" fmla="*/ 1560620 h 1560620"/>
                    <a:gd name="connsiteX8-17" fmla="*/ 3064038 w 3480752"/>
                    <a:gd name="connsiteY8-18" fmla="*/ 1527929 h 1560620"/>
                    <a:gd name="connsiteX9-19" fmla="*/ 3057133 w 3480752"/>
                    <a:gd name="connsiteY9-20" fmla="*/ 1524163 h 1560620"/>
                    <a:gd name="connsiteX10-21" fmla="*/ 2941481 w 3480752"/>
                    <a:gd name="connsiteY10-22" fmla="*/ 1495246 h 1560620"/>
                    <a:gd name="connsiteX11-23" fmla="*/ 2881754 w 3480752"/>
                    <a:gd name="connsiteY11-24" fmla="*/ 1462767 h 1560620"/>
                    <a:gd name="connsiteX12-25" fmla="*/ 2879802 w 3480752"/>
                    <a:gd name="connsiteY12-26" fmla="*/ 1466146 h 1560620"/>
                    <a:gd name="connsiteX13-27" fmla="*/ 2933314 w 3480752"/>
                    <a:gd name="connsiteY13-28" fmla="*/ 1495246 h 1560620"/>
                    <a:gd name="connsiteX14-29" fmla="*/ 2353185 w 3480752"/>
                    <a:gd name="connsiteY14-30" fmla="*/ 1274639 h 1560620"/>
                    <a:gd name="connsiteX15-31" fmla="*/ 2238794 w 3480752"/>
                    <a:gd name="connsiteY15-32" fmla="*/ 1217440 h 1560620"/>
                    <a:gd name="connsiteX16-33" fmla="*/ 62916 w 3480752"/>
                    <a:gd name="connsiteY16-34" fmla="*/ 34213 h 1560620"/>
                    <a:gd name="connsiteX17-35" fmla="*/ 0 w 3480752"/>
                    <a:gd name="connsiteY17-36" fmla="*/ 0 h 1560620"/>
                    <a:gd name="connsiteX18-37" fmla="*/ 62916 w 3480752"/>
                    <a:gd name="connsiteY18-38" fmla="*/ 34213 h 1560620"/>
                    <a:gd name="connsiteX19-39" fmla="*/ 57199 w 3480752"/>
                    <a:gd name="connsiteY19-40" fmla="*/ 31661 h 1560620"/>
                    <a:gd name="connsiteX20-41" fmla="*/ 0 w 3480752"/>
                    <a:gd name="connsiteY20-42" fmla="*/ 0 h 1560620"/>
                    <a:gd name="connsiteX0-43" fmla="*/ 62916 w 3480752"/>
                    <a:gd name="connsiteY0-44" fmla="*/ 34213 h 1560620"/>
                    <a:gd name="connsiteX1-45" fmla="*/ 114391 w 3480752"/>
                    <a:gd name="connsiteY1-46" fmla="*/ 57191 h 1560620"/>
                    <a:gd name="connsiteX2-47" fmla="*/ 694512 w 3480752"/>
                    <a:gd name="connsiteY2-48" fmla="*/ 277806 h 1560620"/>
                    <a:gd name="connsiteX3-49" fmla="*/ 702687 w 3480752"/>
                    <a:gd name="connsiteY3-50" fmla="*/ 277806 h 1560620"/>
                    <a:gd name="connsiteX4-51" fmla="*/ 833420 w 3480752"/>
                    <a:gd name="connsiteY4-52" fmla="*/ 310489 h 1560620"/>
                    <a:gd name="connsiteX5-53" fmla="*/ 1241959 w 3480752"/>
                    <a:gd name="connsiteY5-54" fmla="*/ 343172 h 1560620"/>
                    <a:gd name="connsiteX6-55" fmla="*/ 3480752 w 3480752"/>
                    <a:gd name="connsiteY6-56" fmla="*/ 1560620 h 1560620"/>
                    <a:gd name="connsiteX7-57" fmla="*/ 3064038 w 3480752"/>
                    <a:gd name="connsiteY7-58" fmla="*/ 1527929 h 1560620"/>
                    <a:gd name="connsiteX8-59" fmla="*/ 3057133 w 3480752"/>
                    <a:gd name="connsiteY8-60" fmla="*/ 1524163 h 1560620"/>
                    <a:gd name="connsiteX9-61" fmla="*/ 2941481 w 3480752"/>
                    <a:gd name="connsiteY9-62" fmla="*/ 1495246 h 1560620"/>
                    <a:gd name="connsiteX10-63" fmla="*/ 2881754 w 3480752"/>
                    <a:gd name="connsiteY10-64" fmla="*/ 1462767 h 1560620"/>
                    <a:gd name="connsiteX11-65" fmla="*/ 2879802 w 3480752"/>
                    <a:gd name="connsiteY11-66" fmla="*/ 1466146 h 1560620"/>
                    <a:gd name="connsiteX12-67" fmla="*/ 2933314 w 3480752"/>
                    <a:gd name="connsiteY12-68" fmla="*/ 1495246 h 1560620"/>
                    <a:gd name="connsiteX13-69" fmla="*/ 2353185 w 3480752"/>
                    <a:gd name="connsiteY13-70" fmla="*/ 1274639 h 1560620"/>
                    <a:gd name="connsiteX14-71" fmla="*/ 2238794 w 3480752"/>
                    <a:gd name="connsiteY14-72" fmla="*/ 1217440 h 1560620"/>
                    <a:gd name="connsiteX15-73" fmla="*/ 62916 w 3480752"/>
                    <a:gd name="connsiteY15-74" fmla="*/ 34213 h 1560620"/>
                    <a:gd name="connsiteX16-75" fmla="*/ 0 w 3480752"/>
                    <a:gd name="connsiteY16-76" fmla="*/ 0 h 1560620"/>
                    <a:gd name="connsiteX17-77" fmla="*/ 62916 w 3480752"/>
                    <a:gd name="connsiteY17-78" fmla="*/ 34213 h 1560620"/>
                    <a:gd name="connsiteX18-79" fmla="*/ 57199 w 3480752"/>
                    <a:gd name="connsiteY18-80" fmla="*/ 31661 h 1560620"/>
                    <a:gd name="connsiteX19-81" fmla="*/ 0 w 3480752"/>
                    <a:gd name="connsiteY19-82" fmla="*/ 0 h 1560620"/>
                    <a:gd name="connsiteX0-83" fmla="*/ 62916 w 3480752"/>
                    <a:gd name="connsiteY0-84" fmla="*/ 34213 h 1560620"/>
                    <a:gd name="connsiteX1-85" fmla="*/ 114391 w 3480752"/>
                    <a:gd name="connsiteY1-86" fmla="*/ 57191 h 1560620"/>
                    <a:gd name="connsiteX2-87" fmla="*/ 694512 w 3480752"/>
                    <a:gd name="connsiteY2-88" fmla="*/ 277806 h 1560620"/>
                    <a:gd name="connsiteX3-89" fmla="*/ 702687 w 3480752"/>
                    <a:gd name="connsiteY3-90" fmla="*/ 277806 h 1560620"/>
                    <a:gd name="connsiteX4-91" fmla="*/ 833420 w 3480752"/>
                    <a:gd name="connsiteY4-92" fmla="*/ 310489 h 1560620"/>
                    <a:gd name="connsiteX5-93" fmla="*/ 1241959 w 3480752"/>
                    <a:gd name="connsiteY5-94" fmla="*/ 343172 h 1560620"/>
                    <a:gd name="connsiteX6-95" fmla="*/ 3480752 w 3480752"/>
                    <a:gd name="connsiteY6-96" fmla="*/ 1560620 h 1560620"/>
                    <a:gd name="connsiteX7-97" fmla="*/ 3064038 w 3480752"/>
                    <a:gd name="connsiteY7-98" fmla="*/ 1527929 h 1560620"/>
                    <a:gd name="connsiteX8-99" fmla="*/ 3057133 w 3480752"/>
                    <a:gd name="connsiteY8-100" fmla="*/ 1524163 h 1560620"/>
                    <a:gd name="connsiteX9-101" fmla="*/ 2941481 w 3480752"/>
                    <a:gd name="connsiteY9-102" fmla="*/ 1495246 h 1560620"/>
                    <a:gd name="connsiteX10-103" fmla="*/ 2881754 w 3480752"/>
                    <a:gd name="connsiteY10-104" fmla="*/ 1462767 h 1560620"/>
                    <a:gd name="connsiteX11-105" fmla="*/ 2933314 w 3480752"/>
                    <a:gd name="connsiteY11-106" fmla="*/ 1495246 h 1560620"/>
                    <a:gd name="connsiteX12-107" fmla="*/ 2353185 w 3480752"/>
                    <a:gd name="connsiteY12-108" fmla="*/ 1274639 h 1560620"/>
                    <a:gd name="connsiteX13-109" fmla="*/ 2238794 w 3480752"/>
                    <a:gd name="connsiteY13-110" fmla="*/ 1217440 h 1560620"/>
                    <a:gd name="connsiteX14-111" fmla="*/ 62916 w 3480752"/>
                    <a:gd name="connsiteY14-112" fmla="*/ 34213 h 1560620"/>
                    <a:gd name="connsiteX15-113" fmla="*/ 0 w 3480752"/>
                    <a:gd name="connsiteY15-114" fmla="*/ 0 h 1560620"/>
                    <a:gd name="connsiteX16-115" fmla="*/ 62916 w 3480752"/>
                    <a:gd name="connsiteY16-116" fmla="*/ 34213 h 1560620"/>
                    <a:gd name="connsiteX17-117" fmla="*/ 57199 w 3480752"/>
                    <a:gd name="connsiteY17-118" fmla="*/ 31661 h 1560620"/>
                    <a:gd name="connsiteX18-119" fmla="*/ 0 w 3480752"/>
                    <a:gd name="connsiteY18-120" fmla="*/ 0 h 1560620"/>
                    <a:gd name="connsiteX0-121" fmla="*/ 62916 w 3480752"/>
                    <a:gd name="connsiteY0-122" fmla="*/ 34213 h 1560620"/>
                    <a:gd name="connsiteX1-123" fmla="*/ 114391 w 3480752"/>
                    <a:gd name="connsiteY1-124" fmla="*/ 57191 h 1560620"/>
                    <a:gd name="connsiteX2-125" fmla="*/ 694512 w 3480752"/>
                    <a:gd name="connsiteY2-126" fmla="*/ 277806 h 1560620"/>
                    <a:gd name="connsiteX3-127" fmla="*/ 702687 w 3480752"/>
                    <a:gd name="connsiteY3-128" fmla="*/ 277806 h 1560620"/>
                    <a:gd name="connsiteX4-129" fmla="*/ 833420 w 3480752"/>
                    <a:gd name="connsiteY4-130" fmla="*/ 310489 h 1560620"/>
                    <a:gd name="connsiteX5-131" fmla="*/ 1241959 w 3480752"/>
                    <a:gd name="connsiteY5-132" fmla="*/ 343172 h 1560620"/>
                    <a:gd name="connsiteX6-133" fmla="*/ 3480752 w 3480752"/>
                    <a:gd name="connsiteY6-134" fmla="*/ 1560620 h 1560620"/>
                    <a:gd name="connsiteX7-135" fmla="*/ 3064038 w 3480752"/>
                    <a:gd name="connsiteY7-136" fmla="*/ 1527929 h 1560620"/>
                    <a:gd name="connsiteX8-137" fmla="*/ 3057133 w 3480752"/>
                    <a:gd name="connsiteY8-138" fmla="*/ 1524163 h 1560620"/>
                    <a:gd name="connsiteX9-139" fmla="*/ 2941481 w 3480752"/>
                    <a:gd name="connsiteY9-140" fmla="*/ 1495246 h 1560620"/>
                    <a:gd name="connsiteX10-141" fmla="*/ 2933314 w 3480752"/>
                    <a:gd name="connsiteY10-142" fmla="*/ 1495246 h 1560620"/>
                    <a:gd name="connsiteX11-143" fmla="*/ 2353185 w 3480752"/>
                    <a:gd name="connsiteY11-144" fmla="*/ 1274639 h 1560620"/>
                    <a:gd name="connsiteX12-145" fmla="*/ 2238794 w 3480752"/>
                    <a:gd name="connsiteY12-146" fmla="*/ 1217440 h 1560620"/>
                    <a:gd name="connsiteX13-147" fmla="*/ 62916 w 3480752"/>
                    <a:gd name="connsiteY13-148" fmla="*/ 34213 h 1560620"/>
                    <a:gd name="connsiteX14-149" fmla="*/ 0 w 3480752"/>
                    <a:gd name="connsiteY14-150" fmla="*/ 0 h 1560620"/>
                    <a:gd name="connsiteX15-151" fmla="*/ 62916 w 3480752"/>
                    <a:gd name="connsiteY15-152" fmla="*/ 34213 h 1560620"/>
                    <a:gd name="connsiteX16-153" fmla="*/ 57199 w 3480752"/>
                    <a:gd name="connsiteY16-154" fmla="*/ 31661 h 1560620"/>
                    <a:gd name="connsiteX17-155" fmla="*/ 0 w 3480752"/>
                    <a:gd name="connsiteY17-156" fmla="*/ 0 h 156062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44" name="Freeform: Shape 143"/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45" name="Freeform: Shape 144"/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46" name="Freeform: Shape 145"/>
                <p:cNvSpPr/>
                <p:nvPr/>
              </p:nvSpPr>
              <p:spPr>
                <a:xfrm>
                  <a:off x="2987522" y="3640652"/>
                  <a:ext cx="660036" cy="1102854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-1" fmla="*/ 359092 w 661035"/>
                    <a:gd name="connsiteY0-2" fmla="*/ 597218 h 1099185"/>
                    <a:gd name="connsiteX1-3" fmla="*/ 620078 w 661035"/>
                    <a:gd name="connsiteY1-4" fmla="*/ 739140 h 1099185"/>
                    <a:gd name="connsiteX2-5" fmla="*/ 584835 w 661035"/>
                    <a:gd name="connsiteY2-6" fmla="*/ 818198 h 1099185"/>
                    <a:gd name="connsiteX3-7" fmla="*/ 584836 w 661035"/>
                    <a:gd name="connsiteY3-8" fmla="*/ 818198 h 1099185"/>
                    <a:gd name="connsiteX4-9" fmla="*/ 545783 w 661035"/>
                    <a:gd name="connsiteY4-10" fmla="*/ 882015 h 1099185"/>
                    <a:gd name="connsiteX5-11" fmla="*/ 538930 w 661035"/>
                    <a:gd name="connsiteY5-12" fmla="*/ 891439 h 1099185"/>
                    <a:gd name="connsiteX6-13" fmla="*/ 539116 w 661035"/>
                    <a:gd name="connsiteY6-14" fmla="*/ 891540 h 1099185"/>
                    <a:gd name="connsiteX7-15" fmla="*/ 500063 w 661035"/>
                    <a:gd name="connsiteY7-16" fmla="*/ 940118 h 1099185"/>
                    <a:gd name="connsiteX8-17" fmla="*/ 452605 w 661035"/>
                    <a:gd name="connsiteY8-18" fmla="*/ 914311 h 1099185"/>
                    <a:gd name="connsiteX9-19" fmla="*/ 451949 w 661035"/>
                    <a:gd name="connsiteY9-20" fmla="*/ 914906 h 1099185"/>
                    <a:gd name="connsiteX10-21" fmla="*/ 500063 w 661035"/>
                    <a:gd name="connsiteY10-22" fmla="*/ 941070 h 1099185"/>
                    <a:gd name="connsiteX11-23" fmla="*/ 451485 w 661035"/>
                    <a:gd name="connsiteY11-24" fmla="*/ 989648 h 1099185"/>
                    <a:gd name="connsiteX12-25" fmla="*/ 396629 w 661035"/>
                    <a:gd name="connsiteY12-26" fmla="*/ 1033155 h 1099185"/>
                    <a:gd name="connsiteX13-27" fmla="*/ 397193 w 661035"/>
                    <a:gd name="connsiteY13-28" fmla="*/ 1033462 h 1099185"/>
                    <a:gd name="connsiteX14-29" fmla="*/ 320041 w 661035"/>
                    <a:gd name="connsiteY14-30" fmla="*/ 1076325 h 1099185"/>
                    <a:gd name="connsiteX15-31" fmla="*/ 291343 w 661035"/>
                    <a:gd name="connsiteY15-32" fmla="*/ 1060767 h 1099185"/>
                    <a:gd name="connsiteX16-33" fmla="*/ 290403 w 661035"/>
                    <a:gd name="connsiteY16-34" fmla="*/ 1061621 h 1099185"/>
                    <a:gd name="connsiteX17-35" fmla="*/ 319088 w 661035"/>
                    <a:gd name="connsiteY17-36" fmla="*/ 1077277 h 1099185"/>
                    <a:gd name="connsiteX18-37" fmla="*/ 260985 w 661035"/>
                    <a:gd name="connsiteY18-38" fmla="*/ 1099185 h 1099185"/>
                    <a:gd name="connsiteX19-39" fmla="*/ 0 w 661035"/>
                    <a:gd name="connsiteY19-40" fmla="*/ 957262 h 1099185"/>
                    <a:gd name="connsiteX20-41" fmla="*/ 59055 w 661035"/>
                    <a:gd name="connsiteY20-42" fmla="*/ 935355 h 1099185"/>
                    <a:gd name="connsiteX21-43" fmla="*/ 284314 w 661035"/>
                    <a:gd name="connsiteY21-44" fmla="*/ 1058298 h 1099185"/>
                    <a:gd name="connsiteX22-45" fmla="*/ 284516 w 661035"/>
                    <a:gd name="connsiteY22-46" fmla="*/ 1057066 h 1099185"/>
                    <a:gd name="connsiteX23-47" fmla="*/ 60008 w 661035"/>
                    <a:gd name="connsiteY23-48" fmla="*/ 935355 h 1099185"/>
                    <a:gd name="connsiteX24-49" fmla="*/ 135745 w 661035"/>
                    <a:gd name="connsiteY24-50" fmla="*/ 891807 h 1099185"/>
                    <a:gd name="connsiteX25-51" fmla="*/ 135255 w 661035"/>
                    <a:gd name="connsiteY25-52" fmla="*/ 891540 h 1099185"/>
                    <a:gd name="connsiteX26-53" fmla="*/ 190500 w 661035"/>
                    <a:gd name="connsiteY26-54" fmla="*/ 847725 h 1099185"/>
                    <a:gd name="connsiteX27-55" fmla="*/ 239078 w 661035"/>
                    <a:gd name="connsiteY27-56" fmla="*/ 799148 h 1099185"/>
                    <a:gd name="connsiteX28-57" fmla="*/ 319738 w 661035"/>
                    <a:gd name="connsiteY28-58" fmla="*/ 843010 h 1099185"/>
                    <a:gd name="connsiteX29-59" fmla="*/ 239078 w 661035"/>
                    <a:gd name="connsiteY29-60" fmla="*/ 798196 h 1099185"/>
                    <a:gd name="connsiteX30-61" fmla="*/ 277307 w 661035"/>
                    <a:gd name="connsiteY30-62" fmla="*/ 750642 h 1099185"/>
                    <a:gd name="connsiteX31-63" fmla="*/ 277178 w 661035"/>
                    <a:gd name="connsiteY31-64" fmla="*/ 750571 h 1099185"/>
                    <a:gd name="connsiteX32-65" fmla="*/ 284798 w 661035"/>
                    <a:gd name="connsiteY32-66" fmla="*/ 740093 h 1099185"/>
                    <a:gd name="connsiteX33-67" fmla="*/ 323850 w 661035"/>
                    <a:gd name="connsiteY33-68" fmla="*/ 676275 h 1099185"/>
                    <a:gd name="connsiteX34-69" fmla="*/ 359092 w 661035"/>
                    <a:gd name="connsiteY34-70" fmla="*/ 597218 h 1099185"/>
                    <a:gd name="connsiteX35-71" fmla="*/ 220980 w 661035"/>
                    <a:gd name="connsiteY35-72" fmla="*/ 0 h 1099185"/>
                    <a:gd name="connsiteX36-73" fmla="*/ 481965 w 661035"/>
                    <a:gd name="connsiteY36-74" fmla="*/ 141922 h 1099185"/>
                    <a:gd name="connsiteX37-75" fmla="*/ 575310 w 661035"/>
                    <a:gd name="connsiteY37-76" fmla="*/ 214313 h 1099185"/>
                    <a:gd name="connsiteX38-77" fmla="*/ 661035 w 661035"/>
                    <a:gd name="connsiteY38-78" fmla="*/ 504825 h 1099185"/>
                    <a:gd name="connsiteX39-79" fmla="*/ 621030 w 661035"/>
                    <a:gd name="connsiteY39-80" fmla="*/ 739140 h 1099185"/>
                    <a:gd name="connsiteX40-81" fmla="*/ 360045 w 661035"/>
                    <a:gd name="connsiteY40-82" fmla="*/ 597218 h 1099185"/>
                    <a:gd name="connsiteX41-83" fmla="*/ 400050 w 661035"/>
                    <a:gd name="connsiteY41-84" fmla="*/ 362902 h 1099185"/>
                    <a:gd name="connsiteX42-85" fmla="*/ 314325 w 661035"/>
                    <a:gd name="connsiteY42-86" fmla="*/ 72390 h 1099185"/>
                    <a:gd name="connsiteX43-87" fmla="*/ 220980 w 661035"/>
                    <a:gd name="connsiteY43-88" fmla="*/ 0 h 1099185"/>
                    <a:gd name="connsiteX0-89" fmla="*/ 359092 w 661035"/>
                    <a:gd name="connsiteY0-90" fmla="*/ 597218 h 1099185"/>
                    <a:gd name="connsiteX1-91" fmla="*/ 620078 w 661035"/>
                    <a:gd name="connsiteY1-92" fmla="*/ 739140 h 1099185"/>
                    <a:gd name="connsiteX2-93" fmla="*/ 584835 w 661035"/>
                    <a:gd name="connsiteY2-94" fmla="*/ 818198 h 1099185"/>
                    <a:gd name="connsiteX3-95" fmla="*/ 584836 w 661035"/>
                    <a:gd name="connsiteY3-96" fmla="*/ 818198 h 1099185"/>
                    <a:gd name="connsiteX4-97" fmla="*/ 545783 w 661035"/>
                    <a:gd name="connsiteY4-98" fmla="*/ 882015 h 1099185"/>
                    <a:gd name="connsiteX5-99" fmla="*/ 538930 w 661035"/>
                    <a:gd name="connsiteY5-100" fmla="*/ 891439 h 1099185"/>
                    <a:gd name="connsiteX6-101" fmla="*/ 539116 w 661035"/>
                    <a:gd name="connsiteY6-102" fmla="*/ 891540 h 1099185"/>
                    <a:gd name="connsiteX7-103" fmla="*/ 500063 w 661035"/>
                    <a:gd name="connsiteY7-104" fmla="*/ 940118 h 1099185"/>
                    <a:gd name="connsiteX8-105" fmla="*/ 452605 w 661035"/>
                    <a:gd name="connsiteY8-106" fmla="*/ 914311 h 1099185"/>
                    <a:gd name="connsiteX9-107" fmla="*/ 500063 w 661035"/>
                    <a:gd name="connsiteY9-108" fmla="*/ 941070 h 1099185"/>
                    <a:gd name="connsiteX10-109" fmla="*/ 451485 w 661035"/>
                    <a:gd name="connsiteY10-110" fmla="*/ 989648 h 1099185"/>
                    <a:gd name="connsiteX11-111" fmla="*/ 396629 w 661035"/>
                    <a:gd name="connsiteY11-112" fmla="*/ 1033155 h 1099185"/>
                    <a:gd name="connsiteX12-113" fmla="*/ 397193 w 661035"/>
                    <a:gd name="connsiteY12-114" fmla="*/ 1033462 h 1099185"/>
                    <a:gd name="connsiteX13-115" fmla="*/ 320041 w 661035"/>
                    <a:gd name="connsiteY13-116" fmla="*/ 1076325 h 1099185"/>
                    <a:gd name="connsiteX14-117" fmla="*/ 291343 w 661035"/>
                    <a:gd name="connsiteY14-118" fmla="*/ 1060767 h 1099185"/>
                    <a:gd name="connsiteX15-119" fmla="*/ 290403 w 661035"/>
                    <a:gd name="connsiteY15-120" fmla="*/ 1061621 h 1099185"/>
                    <a:gd name="connsiteX16-121" fmla="*/ 319088 w 661035"/>
                    <a:gd name="connsiteY16-122" fmla="*/ 1077277 h 1099185"/>
                    <a:gd name="connsiteX17-123" fmla="*/ 260985 w 661035"/>
                    <a:gd name="connsiteY17-124" fmla="*/ 1099185 h 1099185"/>
                    <a:gd name="connsiteX18-125" fmla="*/ 0 w 661035"/>
                    <a:gd name="connsiteY18-126" fmla="*/ 957262 h 1099185"/>
                    <a:gd name="connsiteX19-127" fmla="*/ 59055 w 661035"/>
                    <a:gd name="connsiteY19-128" fmla="*/ 935355 h 1099185"/>
                    <a:gd name="connsiteX20-129" fmla="*/ 284314 w 661035"/>
                    <a:gd name="connsiteY20-130" fmla="*/ 1058298 h 1099185"/>
                    <a:gd name="connsiteX21-131" fmla="*/ 284516 w 661035"/>
                    <a:gd name="connsiteY21-132" fmla="*/ 1057066 h 1099185"/>
                    <a:gd name="connsiteX22-133" fmla="*/ 60008 w 661035"/>
                    <a:gd name="connsiteY22-134" fmla="*/ 935355 h 1099185"/>
                    <a:gd name="connsiteX23-135" fmla="*/ 135745 w 661035"/>
                    <a:gd name="connsiteY23-136" fmla="*/ 891807 h 1099185"/>
                    <a:gd name="connsiteX24-137" fmla="*/ 135255 w 661035"/>
                    <a:gd name="connsiteY24-138" fmla="*/ 891540 h 1099185"/>
                    <a:gd name="connsiteX25-139" fmla="*/ 190500 w 661035"/>
                    <a:gd name="connsiteY25-140" fmla="*/ 847725 h 1099185"/>
                    <a:gd name="connsiteX26-141" fmla="*/ 239078 w 661035"/>
                    <a:gd name="connsiteY26-142" fmla="*/ 799148 h 1099185"/>
                    <a:gd name="connsiteX27-143" fmla="*/ 319738 w 661035"/>
                    <a:gd name="connsiteY27-144" fmla="*/ 843010 h 1099185"/>
                    <a:gd name="connsiteX28-145" fmla="*/ 239078 w 661035"/>
                    <a:gd name="connsiteY28-146" fmla="*/ 798196 h 1099185"/>
                    <a:gd name="connsiteX29-147" fmla="*/ 277307 w 661035"/>
                    <a:gd name="connsiteY29-148" fmla="*/ 750642 h 1099185"/>
                    <a:gd name="connsiteX30-149" fmla="*/ 277178 w 661035"/>
                    <a:gd name="connsiteY30-150" fmla="*/ 750571 h 1099185"/>
                    <a:gd name="connsiteX31-151" fmla="*/ 284798 w 661035"/>
                    <a:gd name="connsiteY31-152" fmla="*/ 740093 h 1099185"/>
                    <a:gd name="connsiteX32-153" fmla="*/ 323850 w 661035"/>
                    <a:gd name="connsiteY32-154" fmla="*/ 676275 h 1099185"/>
                    <a:gd name="connsiteX33-155" fmla="*/ 359092 w 661035"/>
                    <a:gd name="connsiteY33-156" fmla="*/ 597218 h 1099185"/>
                    <a:gd name="connsiteX34-157" fmla="*/ 220980 w 661035"/>
                    <a:gd name="connsiteY34-158" fmla="*/ 0 h 1099185"/>
                    <a:gd name="connsiteX35-159" fmla="*/ 481965 w 661035"/>
                    <a:gd name="connsiteY35-160" fmla="*/ 141922 h 1099185"/>
                    <a:gd name="connsiteX36-161" fmla="*/ 575310 w 661035"/>
                    <a:gd name="connsiteY36-162" fmla="*/ 214313 h 1099185"/>
                    <a:gd name="connsiteX37-163" fmla="*/ 661035 w 661035"/>
                    <a:gd name="connsiteY37-164" fmla="*/ 504825 h 1099185"/>
                    <a:gd name="connsiteX38-165" fmla="*/ 621030 w 661035"/>
                    <a:gd name="connsiteY38-166" fmla="*/ 739140 h 1099185"/>
                    <a:gd name="connsiteX39-167" fmla="*/ 360045 w 661035"/>
                    <a:gd name="connsiteY39-168" fmla="*/ 597218 h 1099185"/>
                    <a:gd name="connsiteX40-169" fmla="*/ 400050 w 661035"/>
                    <a:gd name="connsiteY40-170" fmla="*/ 362902 h 1099185"/>
                    <a:gd name="connsiteX41-171" fmla="*/ 314325 w 661035"/>
                    <a:gd name="connsiteY41-172" fmla="*/ 72390 h 1099185"/>
                    <a:gd name="connsiteX42-173" fmla="*/ 220980 w 661035"/>
                    <a:gd name="connsiteY42-174" fmla="*/ 0 h 1099185"/>
                    <a:gd name="connsiteX0-175" fmla="*/ 359092 w 661035"/>
                    <a:gd name="connsiteY0-176" fmla="*/ 597218 h 1099185"/>
                    <a:gd name="connsiteX1-177" fmla="*/ 620078 w 661035"/>
                    <a:gd name="connsiteY1-178" fmla="*/ 739140 h 1099185"/>
                    <a:gd name="connsiteX2-179" fmla="*/ 584835 w 661035"/>
                    <a:gd name="connsiteY2-180" fmla="*/ 818198 h 1099185"/>
                    <a:gd name="connsiteX3-181" fmla="*/ 584836 w 661035"/>
                    <a:gd name="connsiteY3-182" fmla="*/ 818198 h 1099185"/>
                    <a:gd name="connsiteX4-183" fmla="*/ 545783 w 661035"/>
                    <a:gd name="connsiteY4-184" fmla="*/ 882015 h 1099185"/>
                    <a:gd name="connsiteX5-185" fmla="*/ 538930 w 661035"/>
                    <a:gd name="connsiteY5-186" fmla="*/ 891439 h 1099185"/>
                    <a:gd name="connsiteX6-187" fmla="*/ 539116 w 661035"/>
                    <a:gd name="connsiteY6-188" fmla="*/ 891540 h 1099185"/>
                    <a:gd name="connsiteX7-189" fmla="*/ 500063 w 661035"/>
                    <a:gd name="connsiteY7-190" fmla="*/ 940118 h 1099185"/>
                    <a:gd name="connsiteX8-191" fmla="*/ 500063 w 661035"/>
                    <a:gd name="connsiteY8-192" fmla="*/ 941070 h 1099185"/>
                    <a:gd name="connsiteX9-193" fmla="*/ 451485 w 661035"/>
                    <a:gd name="connsiteY9-194" fmla="*/ 989648 h 1099185"/>
                    <a:gd name="connsiteX10-195" fmla="*/ 396629 w 661035"/>
                    <a:gd name="connsiteY10-196" fmla="*/ 1033155 h 1099185"/>
                    <a:gd name="connsiteX11-197" fmla="*/ 397193 w 661035"/>
                    <a:gd name="connsiteY11-198" fmla="*/ 1033462 h 1099185"/>
                    <a:gd name="connsiteX12-199" fmla="*/ 320041 w 661035"/>
                    <a:gd name="connsiteY12-200" fmla="*/ 1076325 h 1099185"/>
                    <a:gd name="connsiteX13-201" fmla="*/ 291343 w 661035"/>
                    <a:gd name="connsiteY13-202" fmla="*/ 1060767 h 1099185"/>
                    <a:gd name="connsiteX14-203" fmla="*/ 290403 w 661035"/>
                    <a:gd name="connsiteY14-204" fmla="*/ 1061621 h 1099185"/>
                    <a:gd name="connsiteX15-205" fmla="*/ 319088 w 661035"/>
                    <a:gd name="connsiteY15-206" fmla="*/ 1077277 h 1099185"/>
                    <a:gd name="connsiteX16-207" fmla="*/ 260985 w 661035"/>
                    <a:gd name="connsiteY16-208" fmla="*/ 1099185 h 1099185"/>
                    <a:gd name="connsiteX17-209" fmla="*/ 0 w 661035"/>
                    <a:gd name="connsiteY17-210" fmla="*/ 957262 h 1099185"/>
                    <a:gd name="connsiteX18-211" fmla="*/ 59055 w 661035"/>
                    <a:gd name="connsiteY18-212" fmla="*/ 935355 h 1099185"/>
                    <a:gd name="connsiteX19-213" fmla="*/ 284314 w 661035"/>
                    <a:gd name="connsiteY19-214" fmla="*/ 1058298 h 1099185"/>
                    <a:gd name="connsiteX20-215" fmla="*/ 284516 w 661035"/>
                    <a:gd name="connsiteY20-216" fmla="*/ 1057066 h 1099185"/>
                    <a:gd name="connsiteX21-217" fmla="*/ 60008 w 661035"/>
                    <a:gd name="connsiteY21-218" fmla="*/ 935355 h 1099185"/>
                    <a:gd name="connsiteX22-219" fmla="*/ 135745 w 661035"/>
                    <a:gd name="connsiteY22-220" fmla="*/ 891807 h 1099185"/>
                    <a:gd name="connsiteX23-221" fmla="*/ 135255 w 661035"/>
                    <a:gd name="connsiteY23-222" fmla="*/ 891540 h 1099185"/>
                    <a:gd name="connsiteX24-223" fmla="*/ 190500 w 661035"/>
                    <a:gd name="connsiteY24-224" fmla="*/ 847725 h 1099185"/>
                    <a:gd name="connsiteX25-225" fmla="*/ 239078 w 661035"/>
                    <a:gd name="connsiteY25-226" fmla="*/ 799148 h 1099185"/>
                    <a:gd name="connsiteX26-227" fmla="*/ 319738 w 661035"/>
                    <a:gd name="connsiteY26-228" fmla="*/ 843010 h 1099185"/>
                    <a:gd name="connsiteX27-229" fmla="*/ 239078 w 661035"/>
                    <a:gd name="connsiteY27-230" fmla="*/ 798196 h 1099185"/>
                    <a:gd name="connsiteX28-231" fmla="*/ 277307 w 661035"/>
                    <a:gd name="connsiteY28-232" fmla="*/ 750642 h 1099185"/>
                    <a:gd name="connsiteX29-233" fmla="*/ 277178 w 661035"/>
                    <a:gd name="connsiteY29-234" fmla="*/ 750571 h 1099185"/>
                    <a:gd name="connsiteX30-235" fmla="*/ 284798 w 661035"/>
                    <a:gd name="connsiteY30-236" fmla="*/ 740093 h 1099185"/>
                    <a:gd name="connsiteX31-237" fmla="*/ 323850 w 661035"/>
                    <a:gd name="connsiteY31-238" fmla="*/ 676275 h 1099185"/>
                    <a:gd name="connsiteX32-239" fmla="*/ 359092 w 661035"/>
                    <a:gd name="connsiteY32-240" fmla="*/ 597218 h 1099185"/>
                    <a:gd name="connsiteX33-241" fmla="*/ 220980 w 661035"/>
                    <a:gd name="connsiteY33-242" fmla="*/ 0 h 1099185"/>
                    <a:gd name="connsiteX34-243" fmla="*/ 481965 w 661035"/>
                    <a:gd name="connsiteY34-244" fmla="*/ 141922 h 1099185"/>
                    <a:gd name="connsiteX35-245" fmla="*/ 575310 w 661035"/>
                    <a:gd name="connsiteY35-246" fmla="*/ 214313 h 1099185"/>
                    <a:gd name="connsiteX36-247" fmla="*/ 661035 w 661035"/>
                    <a:gd name="connsiteY36-248" fmla="*/ 504825 h 1099185"/>
                    <a:gd name="connsiteX37-249" fmla="*/ 621030 w 661035"/>
                    <a:gd name="connsiteY37-250" fmla="*/ 739140 h 1099185"/>
                    <a:gd name="connsiteX38-251" fmla="*/ 360045 w 661035"/>
                    <a:gd name="connsiteY38-252" fmla="*/ 597218 h 1099185"/>
                    <a:gd name="connsiteX39-253" fmla="*/ 400050 w 661035"/>
                    <a:gd name="connsiteY39-254" fmla="*/ 362902 h 1099185"/>
                    <a:gd name="connsiteX40-255" fmla="*/ 314325 w 661035"/>
                    <a:gd name="connsiteY40-256" fmla="*/ 72390 h 1099185"/>
                    <a:gd name="connsiteX41-257" fmla="*/ 220980 w 661035"/>
                    <a:gd name="connsiteY41-258" fmla="*/ 0 h 1099185"/>
                    <a:gd name="connsiteX0-259" fmla="*/ 359092 w 661035"/>
                    <a:gd name="connsiteY0-260" fmla="*/ 597218 h 1099185"/>
                    <a:gd name="connsiteX1-261" fmla="*/ 620078 w 661035"/>
                    <a:gd name="connsiteY1-262" fmla="*/ 739140 h 1099185"/>
                    <a:gd name="connsiteX2-263" fmla="*/ 584835 w 661035"/>
                    <a:gd name="connsiteY2-264" fmla="*/ 818198 h 1099185"/>
                    <a:gd name="connsiteX3-265" fmla="*/ 584836 w 661035"/>
                    <a:gd name="connsiteY3-266" fmla="*/ 818198 h 1099185"/>
                    <a:gd name="connsiteX4-267" fmla="*/ 545783 w 661035"/>
                    <a:gd name="connsiteY4-268" fmla="*/ 882015 h 1099185"/>
                    <a:gd name="connsiteX5-269" fmla="*/ 538930 w 661035"/>
                    <a:gd name="connsiteY5-270" fmla="*/ 891439 h 1099185"/>
                    <a:gd name="connsiteX6-271" fmla="*/ 539116 w 661035"/>
                    <a:gd name="connsiteY6-272" fmla="*/ 891540 h 1099185"/>
                    <a:gd name="connsiteX7-273" fmla="*/ 500063 w 661035"/>
                    <a:gd name="connsiteY7-274" fmla="*/ 940118 h 1099185"/>
                    <a:gd name="connsiteX8-275" fmla="*/ 500063 w 661035"/>
                    <a:gd name="connsiteY8-276" fmla="*/ 941070 h 1099185"/>
                    <a:gd name="connsiteX9-277" fmla="*/ 451485 w 661035"/>
                    <a:gd name="connsiteY9-278" fmla="*/ 989648 h 1099185"/>
                    <a:gd name="connsiteX10-279" fmla="*/ 396629 w 661035"/>
                    <a:gd name="connsiteY10-280" fmla="*/ 1033155 h 1099185"/>
                    <a:gd name="connsiteX11-281" fmla="*/ 397193 w 661035"/>
                    <a:gd name="connsiteY11-282" fmla="*/ 1033462 h 1099185"/>
                    <a:gd name="connsiteX12-283" fmla="*/ 320041 w 661035"/>
                    <a:gd name="connsiteY12-284" fmla="*/ 1076325 h 1099185"/>
                    <a:gd name="connsiteX13-285" fmla="*/ 291343 w 661035"/>
                    <a:gd name="connsiteY13-286" fmla="*/ 1060767 h 1099185"/>
                    <a:gd name="connsiteX14-287" fmla="*/ 290403 w 661035"/>
                    <a:gd name="connsiteY14-288" fmla="*/ 1061621 h 1099185"/>
                    <a:gd name="connsiteX15-289" fmla="*/ 319088 w 661035"/>
                    <a:gd name="connsiteY15-290" fmla="*/ 1077277 h 1099185"/>
                    <a:gd name="connsiteX16-291" fmla="*/ 260985 w 661035"/>
                    <a:gd name="connsiteY16-292" fmla="*/ 1099185 h 1099185"/>
                    <a:gd name="connsiteX17-293" fmla="*/ 0 w 661035"/>
                    <a:gd name="connsiteY17-294" fmla="*/ 957262 h 1099185"/>
                    <a:gd name="connsiteX18-295" fmla="*/ 59055 w 661035"/>
                    <a:gd name="connsiteY18-296" fmla="*/ 935355 h 1099185"/>
                    <a:gd name="connsiteX19-297" fmla="*/ 284314 w 661035"/>
                    <a:gd name="connsiteY19-298" fmla="*/ 1058298 h 1099185"/>
                    <a:gd name="connsiteX20-299" fmla="*/ 284516 w 661035"/>
                    <a:gd name="connsiteY20-300" fmla="*/ 1057066 h 1099185"/>
                    <a:gd name="connsiteX21-301" fmla="*/ 60008 w 661035"/>
                    <a:gd name="connsiteY21-302" fmla="*/ 935355 h 1099185"/>
                    <a:gd name="connsiteX22-303" fmla="*/ 135745 w 661035"/>
                    <a:gd name="connsiteY22-304" fmla="*/ 891807 h 1099185"/>
                    <a:gd name="connsiteX23-305" fmla="*/ 135255 w 661035"/>
                    <a:gd name="connsiteY23-306" fmla="*/ 891540 h 1099185"/>
                    <a:gd name="connsiteX24-307" fmla="*/ 190500 w 661035"/>
                    <a:gd name="connsiteY24-308" fmla="*/ 847725 h 1099185"/>
                    <a:gd name="connsiteX25-309" fmla="*/ 239078 w 661035"/>
                    <a:gd name="connsiteY25-310" fmla="*/ 799148 h 1099185"/>
                    <a:gd name="connsiteX26-311" fmla="*/ 239078 w 661035"/>
                    <a:gd name="connsiteY26-312" fmla="*/ 798196 h 1099185"/>
                    <a:gd name="connsiteX27-313" fmla="*/ 277307 w 661035"/>
                    <a:gd name="connsiteY27-314" fmla="*/ 750642 h 1099185"/>
                    <a:gd name="connsiteX28-315" fmla="*/ 277178 w 661035"/>
                    <a:gd name="connsiteY28-316" fmla="*/ 750571 h 1099185"/>
                    <a:gd name="connsiteX29-317" fmla="*/ 284798 w 661035"/>
                    <a:gd name="connsiteY29-318" fmla="*/ 740093 h 1099185"/>
                    <a:gd name="connsiteX30-319" fmla="*/ 323850 w 661035"/>
                    <a:gd name="connsiteY30-320" fmla="*/ 676275 h 1099185"/>
                    <a:gd name="connsiteX31-321" fmla="*/ 359092 w 661035"/>
                    <a:gd name="connsiteY31-322" fmla="*/ 597218 h 1099185"/>
                    <a:gd name="connsiteX32-323" fmla="*/ 220980 w 661035"/>
                    <a:gd name="connsiteY32-324" fmla="*/ 0 h 1099185"/>
                    <a:gd name="connsiteX33-325" fmla="*/ 481965 w 661035"/>
                    <a:gd name="connsiteY33-326" fmla="*/ 141922 h 1099185"/>
                    <a:gd name="connsiteX34-327" fmla="*/ 575310 w 661035"/>
                    <a:gd name="connsiteY34-328" fmla="*/ 214313 h 1099185"/>
                    <a:gd name="connsiteX35-329" fmla="*/ 661035 w 661035"/>
                    <a:gd name="connsiteY35-330" fmla="*/ 504825 h 1099185"/>
                    <a:gd name="connsiteX36-331" fmla="*/ 621030 w 661035"/>
                    <a:gd name="connsiteY36-332" fmla="*/ 739140 h 1099185"/>
                    <a:gd name="connsiteX37-333" fmla="*/ 360045 w 661035"/>
                    <a:gd name="connsiteY37-334" fmla="*/ 597218 h 1099185"/>
                    <a:gd name="connsiteX38-335" fmla="*/ 400050 w 661035"/>
                    <a:gd name="connsiteY38-336" fmla="*/ 362902 h 1099185"/>
                    <a:gd name="connsiteX39-337" fmla="*/ 314325 w 661035"/>
                    <a:gd name="connsiteY39-338" fmla="*/ 72390 h 1099185"/>
                    <a:gd name="connsiteX40-339" fmla="*/ 220980 w 661035"/>
                    <a:gd name="connsiteY40-340" fmla="*/ 0 h 1099185"/>
                    <a:gd name="connsiteX0-341" fmla="*/ 359092 w 661035"/>
                    <a:gd name="connsiteY0-342" fmla="*/ 597218 h 1099185"/>
                    <a:gd name="connsiteX1-343" fmla="*/ 620078 w 661035"/>
                    <a:gd name="connsiteY1-344" fmla="*/ 739140 h 1099185"/>
                    <a:gd name="connsiteX2-345" fmla="*/ 584835 w 661035"/>
                    <a:gd name="connsiteY2-346" fmla="*/ 818198 h 1099185"/>
                    <a:gd name="connsiteX3-347" fmla="*/ 584836 w 661035"/>
                    <a:gd name="connsiteY3-348" fmla="*/ 818198 h 1099185"/>
                    <a:gd name="connsiteX4-349" fmla="*/ 545783 w 661035"/>
                    <a:gd name="connsiteY4-350" fmla="*/ 882015 h 1099185"/>
                    <a:gd name="connsiteX5-351" fmla="*/ 538930 w 661035"/>
                    <a:gd name="connsiteY5-352" fmla="*/ 891439 h 1099185"/>
                    <a:gd name="connsiteX6-353" fmla="*/ 539116 w 661035"/>
                    <a:gd name="connsiteY6-354" fmla="*/ 891540 h 1099185"/>
                    <a:gd name="connsiteX7-355" fmla="*/ 500063 w 661035"/>
                    <a:gd name="connsiteY7-356" fmla="*/ 940118 h 1099185"/>
                    <a:gd name="connsiteX8-357" fmla="*/ 500063 w 661035"/>
                    <a:gd name="connsiteY8-358" fmla="*/ 941070 h 1099185"/>
                    <a:gd name="connsiteX9-359" fmla="*/ 451485 w 661035"/>
                    <a:gd name="connsiteY9-360" fmla="*/ 989648 h 1099185"/>
                    <a:gd name="connsiteX10-361" fmla="*/ 396629 w 661035"/>
                    <a:gd name="connsiteY10-362" fmla="*/ 1033155 h 1099185"/>
                    <a:gd name="connsiteX11-363" fmla="*/ 397193 w 661035"/>
                    <a:gd name="connsiteY11-364" fmla="*/ 1033462 h 1099185"/>
                    <a:gd name="connsiteX12-365" fmla="*/ 320041 w 661035"/>
                    <a:gd name="connsiteY12-366" fmla="*/ 1076325 h 1099185"/>
                    <a:gd name="connsiteX13-367" fmla="*/ 291343 w 661035"/>
                    <a:gd name="connsiteY13-368" fmla="*/ 1060767 h 1099185"/>
                    <a:gd name="connsiteX14-369" fmla="*/ 290403 w 661035"/>
                    <a:gd name="connsiteY14-370" fmla="*/ 1061621 h 1099185"/>
                    <a:gd name="connsiteX15-371" fmla="*/ 319088 w 661035"/>
                    <a:gd name="connsiteY15-372" fmla="*/ 1077277 h 1099185"/>
                    <a:gd name="connsiteX16-373" fmla="*/ 260985 w 661035"/>
                    <a:gd name="connsiteY16-374" fmla="*/ 1099185 h 1099185"/>
                    <a:gd name="connsiteX17-375" fmla="*/ 0 w 661035"/>
                    <a:gd name="connsiteY17-376" fmla="*/ 957262 h 1099185"/>
                    <a:gd name="connsiteX18-377" fmla="*/ 59055 w 661035"/>
                    <a:gd name="connsiteY18-378" fmla="*/ 935355 h 1099185"/>
                    <a:gd name="connsiteX19-379" fmla="*/ 284314 w 661035"/>
                    <a:gd name="connsiteY19-380" fmla="*/ 1058298 h 1099185"/>
                    <a:gd name="connsiteX20-381" fmla="*/ 60008 w 661035"/>
                    <a:gd name="connsiteY20-382" fmla="*/ 935355 h 1099185"/>
                    <a:gd name="connsiteX21-383" fmla="*/ 135745 w 661035"/>
                    <a:gd name="connsiteY21-384" fmla="*/ 891807 h 1099185"/>
                    <a:gd name="connsiteX22-385" fmla="*/ 135255 w 661035"/>
                    <a:gd name="connsiteY22-386" fmla="*/ 891540 h 1099185"/>
                    <a:gd name="connsiteX23-387" fmla="*/ 190500 w 661035"/>
                    <a:gd name="connsiteY23-388" fmla="*/ 847725 h 1099185"/>
                    <a:gd name="connsiteX24-389" fmla="*/ 239078 w 661035"/>
                    <a:gd name="connsiteY24-390" fmla="*/ 799148 h 1099185"/>
                    <a:gd name="connsiteX25-391" fmla="*/ 239078 w 661035"/>
                    <a:gd name="connsiteY25-392" fmla="*/ 798196 h 1099185"/>
                    <a:gd name="connsiteX26-393" fmla="*/ 277307 w 661035"/>
                    <a:gd name="connsiteY26-394" fmla="*/ 750642 h 1099185"/>
                    <a:gd name="connsiteX27-395" fmla="*/ 277178 w 661035"/>
                    <a:gd name="connsiteY27-396" fmla="*/ 750571 h 1099185"/>
                    <a:gd name="connsiteX28-397" fmla="*/ 284798 w 661035"/>
                    <a:gd name="connsiteY28-398" fmla="*/ 740093 h 1099185"/>
                    <a:gd name="connsiteX29-399" fmla="*/ 323850 w 661035"/>
                    <a:gd name="connsiteY29-400" fmla="*/ 676275 h 1099185"/>
                    <a:gd name="connsiteX30-401" fmla="*/ 359092 w 661035"/>
                    <a:gd name="connsiteY30-402" fmla="*/ 597218 h 1099185"/>
                    <a:gd name="connsiteX31-403" fmla="*/ 220980 w 661035"/>
                    <a:gd name="connsiteY31-404" fmla="*/ 0 h 1099185"/>
                    <a:gd name="connsiteX32-405" fmla="*/ 481965 w 661035"/>
                    <a:gd name="connsiteY32-406" fmla="*/ 141922 h 1099185"/>
                    <a:gd name="connsiteX33-407" fmla="*/ 575310 w 661035"/>
                    <a:gd name="connsiteY33-408" fmla="*/ 214313 h 1099185"/>
                    <a:gd name="connsiteX34-409" fmla="*/ 661035 w 661035"/>
                    <a:gd name="connsiteY34-410" fmla="*/ 504825 h 1099185"/>
                    <a:gd name="connsiteX35-411" fmla="*/ 621030 w 661035"/>
                    <a:gd name="connsiteY35-412" fmla="*/ 739140 h 1099185"/>
                    <a:gd name="connsiteX36-413" fmla="*/ 360045 w 661035"/>
                    <a:gd name="connsiteY36-414" fmla="*/ 597218 h 1099185"/>
                    <a:gd name="connsiteX37-415" fmla="*/ 400050 w 661035"/>
                    <a:gd name="connsiteY37-416" fmla="*/ 362902 h 1099185"/>
                    <a:gd name="connsiteX38-417" fmla="*/ 314325 w 661035"/>
                    <a:gd name="connsiteY38-418" fmla="*/ 72390 h 1099185"/>
                    <a:gd name="connsiteX39-419" fmla="*/ 220980 w 661035"/>
                    <a:gd name="connsiteY39-420" fmla="*/ 0 h 1099185"/>
                    <a:gd name="connsiteX0-421" fmla="*/ 359092 w 661035"/>
                    <a:gd name="connsiteY0-422" fmla="*/ 597218 h 1099185"/>
                    <a:gd name="connsiteX1-423" fmla="*/ 620078 w 661035"/>
                    <a:gd name="connsiteY1-424" fmla="*/ 739140 h 1099185"/>
                    <a:gd name="connsiteX2-425" fmla="*/ 584835 w 661035"/>
                    <a:gd name="connsiteY2-426" fmla="*/ 818198 h 1099185"/>
                    <a:gd name="connsiteX3-427" fmla="*/ 584836 w 661035"/>
                    <a:gd name="connsiteY3-428" fmla="*/ 818198 h 1099185"/>
                    <a:gd name="connsiteX4-429" fmla="*/ 545783 w 661035"/>
                    <a:gd name="connsiteY4-430" fmla="*/ 882015 h 1099185"/>
                    <a:gd name="connsiteX5-431" fmla="*/ 538930 w 661035"/>
                    <a:gd name="connsiteY5-432" fmla="*/ 891439 h 1099185"/>
                    <a:gd name="connsiteX6-433" fmla="*/ 539116 w 661035"/>
                    <a:gd name="connsiteY6-434" fmla="*/ 891540 h 1099185"/>
                    <a:gd name="connsiteX7-435" fmla="*/ 500063 w 661035"/>
                    <a:gd name="connsiteY7-436" fmla="*/ 940118 h 1099185"/>
                    <a:gd name="connsiteX8-437" fmla="*/ 500063 w 661035"/>
                    <a:gd name="connsiteY8-438" fmla="*/ 941070 h 1099185"/>
                    <a:gd name="connsiteX9-439" fmla="*/ 451485 w 661035"/>
                    <a:gd name="connsiteY9-440" fmla="*/ 989648 h 1099185"/>
                    <a:gd name="connsiteX10-441" fmla="*/ 396629 w 661035"/>
                    <a:gd name="connsiteY10-442" fmla="*/ 1033155 h 1099185"/>
                    <a:gd name="connsiteX11-443" fmla="*/ 397193 w 661035"/>
                    <a:gd name="connsiteY11-444" fmla="*/ 1033462 h 1099185"/>
                    <a:gd name="connsiteX12-445" fmla="*/ 320041 w 661035"/>
                    <a:gd name="connsiteY12-446" fmla="*/ 1076325 h 1099185"/>
                    <a:gd name="connsiteX13-447" fmla="*/ 291343 w 661035"/>
                    <a:gd name="connsiteY13-448" fmla="*/ 1060767 h 1099185"/>
                    <a:gd name="connsiteX14-449" fmla="*/ 290403 w 661035"/>
                    <a:gd name="connsiteY14-450" fmla="*/ 1061621 h 1099185"/>
                    <a:gd name="connsiteX15-451" fmla="*/ 319088 w 661035"/>
                    <a:gd name="connsiteY15-452" fmla="*/ 1077277 h 1099185"/>
                    <a:gd name="connsiteX16-453" fmla="*/ 260985 w 661035"/>
                    <a:gd name="connsiteY16-454" fmla="*/ 1099185 h 1099185"/>
                    <a:gd name="connsiteX17-455" fmla="*/ 0 w 661035"/>
                    <a:gd name="connsiteY17-456" fmla="*/ 957262 h 1099185"/>
                    <a:gd name="connsiteX18-457" fmla="*/ 59055 w 661035"/>
                    <a:gd name="connsiteY18-458" fmla="*/ 935355 h 1099185"/>
                    <a:gd name="connsiteX19-459" fmla="*/ 60008 w 661035"/>
                    <a:gd name="connsiteY19-460" fmla="*/ 935355 h 1099185"/>
                    <a:gd name="connsiteX20-461" fmla="*/ 135745 w 661035"/>
                    <a:gd name="connsiteY20-462" fmla="*/ 891807 h 1099185"/>
                    <a:gd name="connsiteX21-463" fmla="*/ 135255 w 661035"/>
                    <a:gd name="connsiteY21-464" fmla="*/ 891540 h 1099185"/>
                    <a:gd name="connsiteX22-465" fmla="*/ 190500 w 661035"/>
                    <a:gd name="connsiteY22-466" fmla="*/ 847725 h 1099185"/>
                    <a:gd name="connsiteX23-467" fmla="*/ 239078 w 661035"/>
                    <a:gd name="connsiteY23-468" fmla="*/ 799148 h 1099185"/>
                    <a:gd name="connsiteX24-469" fmla="*/ 239078 w 661035"/>
                    <a:gd name="connsiteY24-470" fmla="*/ 798196 h 1099185"/>
                    <a:gd name="connsiteX25-471" fmla="*/ 277307 w 661035"/>
                    <a:gd name="connsiteY25-472" fmla="*/ 750642 h 1099185"/>
                    <a:gd name="connsiteX26-473" fmla="*/ 277178 w 661035"/>
                    <a:gd name="connsiteY26-474" fmla="*/ 750571 h 1099185"/>
                    <a:gd name="connsiteX27-475" fmla="*/ 284798 w 661035"/>
                    <a:gd name="connsiteY27-476" fmla="*/ 740093 h 1099185"/>
                    <a:gd name="connsiteX28-477" fmla="*/ 323850 w 661035"/>
                    <a:gd name="connsiteY28-478" fmla="*/ 676275 h 1099185"/>
                    <a:gd name="connsiteX29-479" fmla="*/ 359092 w 661035"/>
                    <a:gd name="connsiteY29-480" fmla="*/ 597218 h 1099185"/>
                    <a:gd name="connsiteX30-481" fmla="*/ 220980 w 661035"/>
                    <a:gd name="connsiteY30-482" fmla="*/ 0 h 1099185"/>
                    <a:gd name="connsiteX31-483" fmla="*/ 481965 w 661035"/>
                    <a:gd name="connsiteY31-484" fmla="*/ 141922 h 1099185"/>
                    <a:gd name="connsiteX32-485" fmla="*/ 575310 w 661035"/>
                    <a:gd name="connsiteY32-486" fmla="*/ 214313 h 1099185"/>
                    <a:gd name="connsiteX33-487" fmla="*/ 661035 w 661035"/>
                    <a:gd name="connsiteY33-488" fmla="*/ 504825 h 1099185"/>
                    <a:gd name="connsiteX34-489" fmla="*/ 621030 w 661035"/>
                    <a:gd name="connsiteY34-490" fmla="*/ 739140 h 1099185"/>
                    <a:gd name="connsiteX35-491" fmla="*/ 360045 w 661035"/>
                    <a:gd name="connsiteY35-492" fmla="*/ 597218 h 1099185"/>
                    <a:gd name="connsiteX36-493" fmla="*/ 400050 w 661035"/>
                    <a:gd name="connsiteY36-494" fmla="*/ 362902 h 1099185"/>
                    <a:gd name="connsiteX37-495" fmla="*/ 314325 w 661035"/>
                    <a:gd name="connsiteY37-496" fmla="*/ 72390 h 1099185"/>
                    <a:gd name="connsiteX38-497" fmla="*/ 220980 w 661035"/>
                    <a:gd name="connsiteY38-498" fmla="*/ 0 h 1099185"/>
                    <a:gd name="connsiteX0-499" fmla="*/ 359092 w 661035"/>
                    <a:gd name="connsiteY0-500" fmla="*/ 597218 h 1099185"/>
                    <a:gd name="connsiteX1-501" fmla="*/ 620078 w 661035"/>
                    <a:gd name="connsiteY1-502" fmla="*/ 739140 h 1099185"/>
                    <a:gd name="connsiteX2-503" fmla="*/ 584835 w 661035"/>
                    <a:gd name="connsiteY2-504" fmla="*/ 818198 h 1099185"/>
                    <a:gd name="connsiteX3-505" fmla="*/ 584836 w 661035"/>
                    <a:gd name="connsiteY3-506" fmla="*/ 818198 h 1099185"/>
                    <a:gd name="connsiteX4-507" fmla="*/ 545783 w 661035"/>
                    <a:gd name="connsiteY4-508" fmla="*/ 882015 h 1099185"/>
                    <a:gd name="connsiteX5-509" fmla="*/ 538930 w 661035"/>
                    <a:gd name="connsiteY5-510" fmla="*/ 891439 h 1099185"/>
                    <a:gd name="connsiteX6-511" fmla="*/ 539116 w 661035"/>
                    <a:gd name="connsiteY6-512" fmla="*/ 891540 h 1099185"/>
                    <a:gd name="connsiteX7-513" fmla="*/ 500063 w 661035"/>
                    <a:gd name="connsiteY7-514" fmla="*/ 940118 h 1099185"/>
                    <a:gd name="connsiteX8-515" fmla="*/ 500063 w 661035"/>
                    <a:gd name="connsiteY8-516" fmla="*/ 941070 h 1099185"/>
                    <a:gd name="connsiteX9-517" fmla="*/ 451485 w 661035"/>
                    <a:gd name="connsiteY9-518" fmla="*/ 989648 h 1099185"/>
                    <a:gd name="connsiteX10-519" fmla="*/ 396629 w 661035"/>
                    <a:gd name="connsiteY10-520" fmla="*/ 1033155 h 1099185"/>
                    <a:gd name="connsiteX11-521" fmla="*/ 397193 w 661035"/>
                    <a:gd name="connsiteY11-522" fmla="*/ 1033462 h 1099185"/>
                    <a:gd name="connsiteX12-523" fmla="*/ 320041 w 661035"/>
                    <a:gd name="connsiteY12-524" fmla="*/ 1076325 h 1099185"/>
                    <a:gd name="connsiteX13-525" fmla="*/ 291343 w 661035"/>
                    <a:gd name="connsiteY13-526" fmla="*/ 1060767 h 1099185"/>
                    <a:gd name="connsiteX14-527" fmla="*/ 319088 w 661035"/>
                    <a:gd name="connsiteY14-528" fmla="*/ 1077277 h 1099185"/>
                    <a:gd name="connsiteX15-529" fmla="*/ 260985 w 661035"/>
                    <a:gd name="connsiteY15-530" fmla="*/ 1099185 h 1099185"/>
                    <a:gd name="connsiteX16-531" fmla="*/ 0 w 661035"/>
                    <a:gd name="connsiteY16-532" fmla="*/ 957262 h 1099185"/>
                    <a:gd name="connsiteX17-533" fmla="*/ 59055 w 661035"/>
                    <a:gd name="connsiteY17-534" fmla="*/ 935355 h 1099185"/>
                    <a:gd name="connsiteX18-535" fmla="*/ 60008 w 661035"/>
                    <a:gd name="connsiteY18-536" fmla="*/ 935355 h 1099185"/>
                    <a:gd name="connsiteX19-537" fmla="*/ 135745 w 661035"/>
                    <a:gd name="connsiteY19-538" fmla="*/ 891807 h 1099185"/>
                    <a:gd name="connsiteX20-539" fmla="*/ 135255 w 661035"/>
                    <a:gd name="connsiteY20-540" fmla="*/ 891540 h 1099185"/>
                    <a:gd name="connsiteX21-541" fmla="*/ 190500 w 661035"/>
                    <a:gd name="connsiteY21-542" fmla="*/ 847725 h 1099185"/>
                    <a:gd name="connsiteX22-543" fmla="*/ 239078 w 661035"/>
                    <a:gd name="connsiteY22-544" fmla="*/ 799148 h 1099185"/>
                    <a:gd name="connsiteX23-545" fmla="*/ 239078 w 661035"/>
                    <a:gd name="connsiteY23-546" fmla="*/ 798196 h 1099185"/>
                    <a:gd name="connsiteX24-547" fmla="*/ 277307 w 661035"/>
                    <a:gd name="connsiteY24-548" fmla="*/ 750642 h 1099185"/>
                    <a:gd name="connsiteX25-549" fmla="*/ 277178 w 661035"/>
                    <a:gd name="connsiteY25-550" fmla="*/ 750571 h 1099185"/>
                    <a:gd name="connsiteX26-551" fmla="*/ 284798 w 661035"/>
                    <a:gd name="connsiteY26-552" fmla="*/ 740093 h 1099185"/>
                    <a:gd name="connsiteX27-553" fmla="*/ 323850 w 661035"/>
                    <a:gd name="connsiteY27-554" fmla="*/ 676275 h 1099185"/>
                    <a:gd name="connsiteX28-555" fmla="*/ 359092 w 661035"/>
                    <a:gd name="connsiteY28-556" fmla="*/ 597218 h 1099185"/>
                    <a:gd name="connsiteX29-557" fmla="*/ 220980 w 661035"/>
                    <a:gd name="connsiteY29-558" fmla="*/ 0 h 1099185"/>
                    <a:gd name="connsiteX30-559" fmla="*/ 481965 w 661035"/>
                    <a:gd name="connsiteY30-560" fmla="*/ 141922 h 1099185"/>
                    <a:gd name="connsiteX31-561" fmla="*/ 575310 w 661035"/>
                    <a:gd name="connsiteY31-562" fmla="*/ 214313 h 1099185"/>
                    <a:gd name="connsiteX32-563" fmla="*/ 661035 w 661035"/>
                    <a:gd name="connsiteY32-564" fmla="*/ 504825 h 1099185"/>
                    <a:gd name="connsiteX33-565" fmla="*/ 621030 w 661035"/>
                    <a:gd name="connsiteY33-566" fmla="*/ 739140 h 1099185"/>
                    <a:gd name="connsiteX34-567" fmla="*/ 360045 w 661035"/>
                    <a:gd name="connsiteY34-568" fmla="*/ 597218 h 1099185"/>
                    <a:gd name="connsiteX35-569" fmla="*/ 400050 w 661035"/>
                    <a:gd name="connsiteY35-570" fmla="*/ 362902 h 1099185"/>
                    <a:gd name="connsiteX36-571" fmla="*/ 314325 w 661035"/>
                    <a:gd name="connsiteY36-572" fmla="*/ 72390 h 1099185"/>
                    <a:gd name="connsiteX37-573" fmla="*/ 220980 w 661035"/>
                    <a:gd name="connsiteY37-574" fmla="*/ 0 h 1099185"/>
                    <a:gd name="connsiteX0-575" fmla="*/ 359092 w 661035"/>
                    <a:gd name="connsiteY0-576" fmla="*/ 597218 h 1099185"/>
                    <a:gd name="connsiteX1-577" fmla="*/ 620078 w 661035"/>
                    <a:gd name="connsiteY1-578" fmla="*/ 739140 h 1099185"/>
                    <a:gd name="connsiteX2-579" fmla="*/ 584835 w 661035"/>
                    <a:gd name="connsiteY2-580" fmla="*/ 818198 h 1099185"/>
                    <a:gd name="connsiteX3-581" fmla="*/ 584836 w 661035"/>
                    <a:gd name="connsiteY3-582" fmla="*/ 818198 h 1099185"/>
                    <a:gd name="connsiteX4-583" fmla="*/ 545783 w 661035"/>
                    <a:gd name="connsiteY4-584" fmla="*/ 882015 h 1099185"/>
                    <a:gd name="connsiteX5-585" fmla="*/ 538930 w 661035"/>
                    <a:gd name="connsiteY5-586" fmla="*/ 891439 h 1099185"/>
                    <a:gd name="connsiteX6-587" fmla="*/ 539116 w 661035"/>
                    <a:gd name="connsiteY6-588" fmla="*/ 891540 h 1099185"/>
                    <a:gd name="connsiteX7-589" fmla="*/ 500063 w 661035"/>
                    <a:gd name="connsiteY7-590" fmla="*/ 940118 h 1099185"/>
                    <a:gd name="connsiteX8-591" fmla="*/ 500063 w 661035"/>
                    <a:gd name="connsiteY8-592" fmla="*/ 941070 h 1099185"/>
                    <a:gd name="connsiteX9-593" fmla="*/ 451485 w 661035"/>
                    <a:gd name="connsiteY9-594" fmla="*/ 989648 h 1099185"/>
                    <a:gd name="connsiteX10-595" fmla="*/ 396629 w 661035"/>
                    <a:gd name="connsiteY10-596" fmla="*/ 1033155 h 1099185"/>
                    <a:gd name="connsiteX11-597" fmla="*/ 397193 w 661035"/>
                    <a:gd name="connsiteY11-598" fmla="*/ 1033462 h 1099185"/>
                    <a:gd name="connsiteX12-599" fmla="*/ 320041 w 661035"/>
                    <a:gd name="connsiteY12-600" fmla="*/ 1076325 h 1099185"/>
                    <a:gd name="connsiteX13-601" fmla="*/ 319088 w 661035"/>
                    <a:gd name="connsiteY13-602" fmla="*/ 1077277 h 1099185"/>
                    <a:gd name="connsiteX14-603" fmla="*/ 260985 w 661035"/>
                    <a:gd name="connsiteY14-604" fmla="*/ 1099185 h 1099185"/>
                    <a:gd name="connsiteX15-605" fmla="*/ 0 w 661035"/>
                    <a:gd name="connsiteY15-606" fmla="*/ 957262 h 1099185"/>
                    <a:gd name="connsiteX16-607" fmla="*/ 59055 w 661035"/>
                    <a:gd name="connsiteY16-608" fmla="*/ 935355 h 1099185"/>
                    <a:gd name="connsiteX17-609" fmla="*/ 60008 w 661035"/>
                    <a:gd name="connsiteY17-610" fmla="*/ 935355 h 1099185"/>
                    <a:gd name="connsiteX18-611" fmla="*/ 135745 w 661035"/>
                    <a:gd name="connsiteY18-612" fmla="*/ 891807 h 1099185"/>
                    <a:gd name="connsiteX19-613" fmla="*/ 135255 w 661035"/>
                    <a:gd name="connsiteY19-614" fmla="*/ 891540 h 1099185"/>
                    <a:gd name="connsiteX20-615" fmla="*/ 190500 w 661035"/>
                    <a:gd name="connsiteY20-616" fmla="*/ 847725 h 1099185"/>
                    <a:gd name="connsiteX21-617" fmla="*/ 239078 w 661035"/>
                    <a:gd name="connsiteY21-618" fmla="*/ 799148 h 1099185"/>
                    <a:gd name="connsiteX22-619" fmla="*/ 239078 w 661035"/>
                    <a:gd name="connsiteY22-620" fmla="*/ 798196 h 1099185"/>
                    <a:gd name="connsiteX23-621" fmla="*/ 277307 w 661035"/>
                    <a:gd name="connsiteY23-622" fmla="*/ 750642 h 1099185"/>
                    <a:gd name="connsiteX24-623" fmla="*/ 277178 w 661035"/>
                    <a:gd name="connsiteY24-624" fmla="*/ 750571 h 1099185"/>
                    <a:gd name="connsiteX25-625" fmla="*/ 284798 w 661035"/>
                    <a:gd name="connsiteY25-626" fmla="*/ 740093 h 1099185"/>
                    <a:gd name="connsiteX26-627" fmla="*/ 323850 w 661035"/>
                    <a:gd name="connsiteY26-628" fmla="*/ 676275 h 1099185"/>
                    <a:gd name="connsiteX27-629" fmla="*/ 359092 w 661035"/>
                    <a:gd name="connsiteY27-630" fmla="*/ 597218 h 1099185"/>
                    <a:gd name="connsiteX28-631" fmla="*/ 220980 w 661035"/>
                    <a:gd name="connsiteY28-632" fmla="*/ 0 h 1099185"/>
                    <a:gd name="connsiteX29-633" fmla="*/ 481965 w 661035"/>
                    <a:gd name="connsiteY29-634" fmla="*/ 141922 h 1099185"/>
                    <a:gd name="connsiteX30-635" fmla="*/ 575310 w 661035"/>
                    <a:gd name="connsiteY30-636" fmla="*/ 214313 h 1099185"/>
                    <a:gd name="connsiteX31-637" fmla="*/ 661035 w 661035"/>
                    <a:gd name="connsiteY31-638" fmla="*/ 504825 h 1099185"/>
                    <a:gd name="connsiteX32-639" fmla="*/ 621030 w 661035"/>
                    <a:gd name="connsiteY32-640" fmla="*/ 739140 h 1099185"/>
                    <a:gd name="connsiteX33-641" fmla="*/ 360045 w 661035"/>
                    <a:gd name="connsiteY33-642" fmla="*/ 597218 h 1099185"/>
                    <a:gd name="connsiteX34-643" fmla="*/ 400050 w 661035"/>
                    <a:gd name="connsiteY34-644" fmla="*/ 362902 h 1099185"/>
                    <a:gd name="connsiteX35-645" fmla="*/ 314325 w 661035"/>
                    <a:gd name="connsiteY35-646" fmla="*/ 72390 h 1099185"/>
                    <a:gd name="connsiteX36-647" fmla="*/ 220980 w 661035"/>
                    <a:gd name="connsiteY36-648" fmla="*/ 0 h 1099185"/>
                    <a:gd name="connsiteX0-649" fmla="*/ 359092 w 661035"/>
                    <a:gd name="connsiteY0-650" fmla="*/ 597218 h 1112468"/>
                    <a:gd name="connsiteX1-651" fmla="*/ 620078 w 661035"/>
                    <a:gd name="connsiteY1-652" fmla="*/ 739140 h 1112468"/>
                    <a:gd name="connsiteX2-653" fmla="*/ 584835 w 661035"/>
                    <a:gd name="connsiteY2-654" fmla="*/ 818198 h 1112468"/>
                    <a:gd name="connsiteX3-655" fmla="*/ 584836 w 661035"/>
                    <a:gd name="connsiteY3-656" fmla="*/ 818198 h 1112468"/>
                    <a:gd name="connsiteX4-657" fmla="*/ 545783 w 661035"/>
                    <a:gd name="connsiteY4-658" fmla="*/ 882015 h 1112468"/>
                    <a:gd name="connsiteX5-659" fmla="*/ 538930 w 661035"/>
                    <a:gd name="connsiteY5-660" fmla="*/ 891439 h 1112468"/>
                    <a:gd name="connsiteX6-661" fmla="*/ 539116 w 661035"/>
                    <a:gd name="connsiteY6-662" fmla="*/ 891540 h 1112468"/>
                    <a:gd name="connsiteX7-663" fmla="*/ 500063 w 661035"/>
                    <a:gd name="connsiteY7-664" fmla="*/ 940118 h 1112468"/>
                    <a:gd name="connsiteX8-665" fmla="*/ 500063 w 661035"/>
                    <a:gd name="connsiteY8-666" fmla="*/ 941070 h 1112468"/>
                    <a:gd name="connsiteX9-667" fmla="*/ 451485 w 661035"/>
                    <a:gd name="connsiteY9-668" fmla="*/ 989648 h 1112468"/>
                    <a:gd name="connsiteX10-669" fmla="*/ 396629 w 661035"/>
                    <a:gd name="connsiteY10-670" fmla="*/ 1033155 h 1112468"/>
                    <a:gd name="connsiteX11-671" fmla="*/ 397193 w 661035"/>
                    <a:gd name="connsiteY11-672" fmla="*/ 1033462 h 1112468"/>
                    <a:gd name="connsiteX12-673" fmla="*/ 320041 w 661035"/>
                    <a:gd name="connsiteY12-674" fmla="*/ 1076325 h 1112468"/>
                    <a:gd name="connsiteX13-675" fmla="*/ 319088 w 661035"/>
                    <a:gd name="connsiteY13-676" fmla="*/ 1077277 h 1112468"/>
                    <a:gd name="connsiteX14-677" fmla="*/ 247796 w 661035"/>
                    <a:gd name="connsiteY14-678" fmla="*/ 1112468 h 1112468"/>
                    <a:gd name="connsiteX15-679" fmla="*/ 0 w 661035"/>
                    <a:gd name="connsiteY15-680" fmla="*/ 957262 h 1112468"/>
                    <a:gd name="connsiteX16-681" fmla="*/ 59055 w 661035"/>
                    <a:gd name="connsiteY16-682" fmla="*/ 935355 h 1112468"/>
                    <a:gd name="connsiteX17-683" fmla="*/ 60008 w 661035"/>
                    <a:gd name="connsiteY17-684" fmla="*/ 935355 h 1112468"/>
                    <a:gd name="connsiteX18-685" fmla="*/ 135745 w 661035"/>
                    <a:gd name="connsiteY18-686" fmla="*/ 891807 h 1112468"/>
                    <a:gd name="connsiteX19-687" fmla="*/ 135255 w 661035"/>
                    <a:gd name="connsiteY19-688" fmla="*/ 891540 h 1112468"/>
                    <a:gd name="connsiteX20-689" fmla="*/ 190500 w 661035"/>
                    <a:gd name="connsiteY20-690" fmla="*/ 847725 h 1112468"/>
                    <a:gd name="connsiteX21-691" fmla="*/ 239078 w 661035"/>
                    <a:gd name="connsiteY21-692" fmla="*/ 799148 h 1112468"/>
                    <a:gd name="connsiteX22-693" fmla="*/ 239078 w 661035"/>
                    <a:gd name="connsiteY22-694" fmla="*/ 798196 h 1112468"/>
                    <a:gd name="connsiteX23-695" fmla="*/ 277307 w 661035"/>
                    <a:gd name="connsiteY23-696" fmla="*/ 750642 h 1112468"/>
                    <a:gd name="connsiteX24-697" fmla="*/ 277178 w 661035"/>
                    <a:gd name="connsiteY24-698" fmla="*/ 750571 h 1112468"/>
                    <a:gd name="connsiteX25-699" fmla="*/ 284798 w 661035"/>
                    <a:gd name="connsiteY25-700" fmla="*/ 740093 h 1112468"/>
                    <a:gd name="connsiteX26-701" fmla="*/ 323850 w 661035"/>
                    <a:gd name="connsiteY26-702" fmla="*/ 676275 h 1112468"/>
                    <a:gd name="connsiteX27-703" fmla="*/ 359092 w 661035"/>
                    <a:gd name="connsiteY27-704" fmla="*/ 597218 h 1112468"/>
                    <a:gd name="connsiteX28-705" fmla="*/ 220980 w 661035"/>
                    <a:gd name="connsiteY28-706" fmla="*/ 0 h 1112468"/>
                    <a:gd name="connsiteX29-707" fmla="*/ 481965 w 661035"/>
                    <a:gd name="connsiteY29-708" fmla="*/ 141922 h 1112468"/>
                    <a:gd name="connsiteX30-709" fmla="*/ 575310 w 661035"/>
                    <a:gd name="connsiteY30-710" fmla="*/ 214313 h 1112468"/>
                    <a:gd name="connsiteX31-711" fmla="*/ 661035 w 661035"/>
                    <a:gd name="connsiteY31-712" fmla="*/ 504825 h 1112468"/>
                    <a:gd name="connsiteX32-713" fmla="*/ 621030 w 661035"/>
                    <a:gd name="connsiteY32-714" fmla="*/ 739140 h 1112468"/>
                    <a:gd name="connsiteX33-715" fmla="*/ 360045 w 661035"/>
                    <a:gd name="connsiteY33-716" fmla="*/ 597218 h 1112468"/>
                    <a:gd name="connsiteX34-717" fmla="*/ 400050 w 661035"/>
                    <a:gd name="connsiteY34-718" fmla="*/ 362902 h 1112468"/>
                    <a:gd name="connsiteX35-719" fmla="*/ 314325 w 661035"/>
                    <a:gd name="connsiteY35-720" fmla="*/ 72390 h 1112468"/>
                    <a:gd name="connsiteX36-721" fmla="*/ 220980 w 661035"/>
                    <a:gd name="connsiteY36-722" fmla="*/ 0 h 111246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43" y="connsiteY21-44"/>
                    </a:cxn>
                    <a:cxn ang="0">
                      <a:pos x="connsiteX22-45" y="connsiteY22-46"/>
                    </a:cxn>
                    <a:cxn ang="0">
                      <a:pos x="connsiteX23-47" y="connsiteY23-48"/>
                    </a:cxn>
                    <a:cxn ang="0">
                      <a:pos x="connsiteX24-49" y="connsiteY24-50"/>
                    </a:cxn>
                    <a:cxn ang="0">
                      <a:pos x="connsiteX25-51" y="connsiteY25-52"/>
                    </a:cxn>
                    <a:cxn ang="0">
                      <a:pos x="connsiteX26-53" y="connsiteY26-54"/>
                    </a:cxn>
                    <a:cxn ang="0">
                      <a:pos x="connsiteX27-55" y="connsiteY27-56"/>
                    </a:cxn>
                    <a:cxn ang="0">
                      <a:pos x="connsiteX28-57" y="connsiteY28-58"/>
                    </a:cxn>
                    <a:cxn ang="0">
                      <a:pos x="connsiteX29-59" y="connsiteY29-60"/>
                    </a:cxn>
                    <a:cxn ang="0">
                      <a:pos x="connsiteX30-61" y="connsiteY30-62"/>
                    </a:cxn>
                    <a:cxn ang="0">
                      <a:pos x="connsiteX31-63" y="connsiteY31-64"/>
                    </a:cxn>
                    <a:cxn ang="0">
                      <a:pos x="connsiteX32-65" y="connsiteY32-66"/>
                    </a:cxn>
                    <a:cxn ang="0">
                      <a:pos x="connsiteX33-67" y="connsiteY33-68"/>
                    </a:cxn>
                    <a:cxn ang="0">
                      <a:pos x="connsiteX34-69" y="connsiteY34-70"/>
                    </a:cxn>
                    <a:cxn ang="0">
                      <a:pos x="connsiteX35-71" y="connsiteY35-72"/>
                    </a:cxn>
                    <a:cxn ang="0">
                      <a:pos x="connsiteX36-73" y="connsiteY36-74"/>
                    </a:cxn>
                  </a:cxnLst>
                  <a:rect l="l" t="t" r="r" b="b"/>
                  <a:pathLst>
                    <a:path w="661035" h="1112468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47796" y="1112468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 dirty="0">
                    <a:latin typeface="+mn-lt"/>
                    <a:sym typeface="+mn-ea"/>
                  </a:endParaRPr>
                </a:p>
              </p:txBody>
            </p:sp>
            <p:sp>
              <p:nvSpPr>
                <p:cNvPr id="147" name="Freeform: Shape 146"/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48" name="Freeform: Shape 147"/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49" name="Freeform: Shape 148"/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50" name="Freeform: Shape 149"/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51" name="Freeform: Shape 150"/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-1" fmla="*/ 323751 w 603786"/>
                    <a:gd name="connsiteY0-2" fmla="*/ 66771 h 218219"/>
                    <a:gd name="connsiteX1-3" fmla="*/ 342801 w 603786"/>
                    <a:gd name="connsiteY1-4" fmla="*/ 76296 h 218219"/>
                    <a:gd name="connsiteX2-5" fmla="*/ 603786 w 603786"/>
                    <a:gd name="connsiteY2-6" fmla="*/ 218219 h 218219"/>
                    <a:gd name="connsiteX3-7" fmla="*/ 584736 w 603786"/>
                    <a:gd name="connsiteY3-8" fmla="*/ 208694 h 218219"/>
                    <a:gd name="connsiteX4-9" fmla="*/ 323751 w 603786"/>
                    <a:gd name="connsiteY4-10" fmla="*/ 66771 h 218219"/>
                    <a:gd name="connsiteX5-11" fmla="*/ 0 w 603786"/>
                    <a:gd name="connsiteY5-12" fmla="*/ 0 h 218219"/>
                    <a:gd name="connsiteX6-13" fmla="*/ 100965 w 603786"/>
                    <a:gd name="connsiteY6-14" fmla="*/ 2857 h 218219"/>
                    <a:gd name="connsiteX7-15" fmla="*/ 102772 w 603786"/>
                    <a:gd name="connsiteY7-16" fmla="*/ 3833 h 218219"/>
                    <a:gd name="connsiteX8-17" fmla="*/ 214213 w 603786"/>
                    <a:gd name="connsiteY8-18" fmla="*/ 22860 h 218219"/>
                    <a:gd name="connsiteX9-19" fmla="*/ 323751 w 603786"/>
                    <a:gd name="connsiteY9-20" fmla="*/ 66772 h 218219"/>
                    <a:gd name="connsiteX10-21" fmla="*/ 584736 w 603786"/>
                    <a:gd name="connsiteY10-22" fmla="*/ 208695 h 218219"/>
                    <a:gd name="connsiteX11-23" fmla="*/ 475198 w 603786"/>
                    <a:gd name="connsiteY11-24" fmla="*/ 168690 h 218219"/>
                    <a:gd name="connsiteX12-25" fmla="*/ 464489 w 603786"/>
                    <a:gd name="connsiteY12-26" fmla="*/ 162866 h 218219"/>
                    <a:gd name="connsiteX13-27" fmla="*/ 358041 w 603786"/>
                    <a:gd name="connsiteY13-28" fmla="*/ 143827 h 218219"/>
                    <a:gd name="connsiteX14-29" fmla="*/ 357901 w 603786"/>
                    <a:gd name="connsiteY14-30" fmla="*/ 143751 h 218219"/>
                    <a:gd name="connsiteX15-31" fmla="*/ 260033 w 603786"/>
                    <a:gd name="connsiteY15-32" fmla="*/ 141922 h 218219"/>
                    <a:gd name="connsiteX16" fmla="*/ 0 w 603786"/>
                    <a:gd name="connsiteY16" fmla="*/ 0 h 218219"/>
                    <a:gd name="connsiteX0-33" fmla="*/ 323751 w 603786"/>
                    <a:gd name="connsiteY0-34" fmla="*/ 66771 h 218219"/>
                    <a:gd name="connsiteX1-35" fmla="*/ 603786 w 603786"/>
                    <a:gd name="connsiteY1-36" fmla="*/ 218219 h 218219"/>
                    <a:gd name="connsiteX2-37" fmla="*/ 584736 w 603786"/>
                    <a:gd name="connsiteY2-38" fmla="*/ 208694 h 218219"/>
                    <a:gd name="connsiteX3-39" fmla="*/ 323751 w 603786"/>
                    <a:gd name="connsiteY3-40" fmla="*/ 66771 h 218219"/>
                    <a:gd name="connsiteX4-41" fmla="*/ 0 w 603786"/>
                    <a:gd name="connsiteY4-42" fmla="*/ 0 h 218219"/>
                    <a:gd name="connsiteX5-43" fmla="*/ 100965 w 603786"/>
                    <a:gd name="connsiteY5-44" fmla="*/ 2857 h 218219"/>
                    <a:gd name="connsiteX6-45" fmla="*/ 102772 w 603786"/>
                    <a:gd name="connsiteY6-46" fmla="*/ 3833 h 218219"/>
                    <a:gd name="connsiteX7-47" fmla="*/ 214213 w 603786"/>
                    <a:gd name="connsiteY7-48" fmla="*/ 22860 h 218219"/>
                    <a:gd name="connsiteX8-49" fmla="*/ 323751 w 603786"/>
                    <a:gd name="connsiteY8-50" fmla="*/ 66772 h 218219"/>
                    <a:gd name="connsiteX9-51" fmla="*/ 584736 w 603786"/>
                    <a:gd name="connsiteY9-52" fmla="*/ 208695 h 218219"/>
                    <a:gd name="connsiteX10-53" fmla="*/ 475198 w 603786"/>
                    <a:gd name="connsiteY10-54" fmla="*/ 168690 h 218219"/>
                    <a:gd name="connsiteX11-55" fmla="*/ 464489 w 603786"/>
                    <a:gd name="connsiteY11-56" fmla="*/ 162866 h 218219"/>
                    <a:gd name="connsiteX12-57" fmla="*/ 358041 w 603786"/>
                    <a:gd name="connsiteY12-58" fmla="*/ 143827 h 218219"/>
                    <a:gd name="connsiteX13-59" fmla="*/ 357901 w 603786"/>
                    <a:gd name="connsiteY13-60" fmla="*/ 143751 h 218219"/>
                    <a:gd name="connsiteX14-61" fmla="*/ 260033 w 603786"/>
                    <a:gd name="connsiteY14-62" fmla="*/ 141922 h 218219"/>
                    <a:gd name="connsiteX15-63" fmla="*/ 0 w 603786"/>
                    <a:gd name="connsiteY15-64" fmla="*/ 0 h 218219"/>
                    <a:gd name="connsiteX0-65" fmla="*/ 323751 w 584736"/>
                    <a:gd name="connsiteY0-66" fmla="*/ 66771 h 208695"/>
                    <a:gd name="connsiteX1-67" fmla="*/ 584736 w 584736"/>
                    <a:gd name="connsiteY1-68" fmla="*/ 208694 h 208695"/>
                    <a:gd name="connsiteX2-69" fmla="*/ 323751 w 584736"/>
                    <a:gd name="connsiteY2-70" fmla="*/ 66771 h 208695"/>
                    <a:gd name="connsiteX3-71" fmla="*/ 0 w 584736"/>
                    <a:gd name="connsiteY3-72" fmla="*/ 0 h 208695"/>
                    <a:gd name="connsiteX4-73" fmla="*/ 100965 w 584736"/>
                    <a:gd name="connsiteY4-74" fmla="*/ 2857 h 208695"/>
                    <a:gd name="connsiteX5-75" fmla="*/ 102772 w 584736"/>
                    <a:gd name="connsiteY5-76" fmla="*/ 3833 h 208695"/>
                    <a:gd name="connsiteX6-77" fmla="*/ 214213 w 584736"/>
                    <a:gd name="connsiteY6-78" fmla="*/ 22860 h 208695"/>
                    <a:gd name="connsiteX7-79" fmla="*/ 323751 w 584736"/>
                    <a:gd name="connsiteY7-80" fmla="*/ 66772 h 208695"/>
                    <a:gd name="connsiteX8-81" fmla="*/ 584736 w 584736"/>
                    <a:gd name="connsiteY8-82" fmla="*/ 208695 h 208695"/>
                    <a:gd name="connsiteX9-83" fmla="*/ 475198 w 584736"/>
                    <a:gd name="connsiteY9-84" fmla="*/ 168690 h 208695"/>
                    <a:gd name="connsiteX10-85" fmla="*/ 464489 w 584736"/>
                    <a:gd name="connsiteY10-86" fmla="*/ 162866 h 208695"/>
                    <a:gd name="connsiteX11-87" fmla="*/ 358041 w 584736"/>
                    <a:gd name="connsiteY11-88" fmla="*/ 143827 h 208695"/>
                    <a:gd name="connsiteX12-89" fmla="*/ 357901 w 584736"/>
                    <a:gd name="connsiteY12-90" fmla="*/ 143751 h 208695"/>
                    <a:gd name="connsiteX13-91" fmla="*/ 260033 w 584736"/>
                    <a:gd name="connsiteY13-92" fmla="*/ 141922 h 208695"/>
                    <a:gd name="connsiteX14-93" fmla="*/ 0 w 584736"/>
                    <a:gd name="connsiteY14-94" fmla="*/ 0 h 208695"/>
                    <a:gd name="connsiteX0-95" fmla="*/ 323751 w 615997"/>
                    <a:gd name="connsiteY0-96" fmla="*/ 66771 h 216510"/>
                    <a:gd name="connsiteX1-97" fmla="*/ 584736 w 615997"/>
                    <a:gd name="connsiteY1-98" fmla="*/ 208694 h 216510"/>
                    <a:gd name="connsiteX2-99" fmla="*/ 323751 w 615997"/>
                    <a:gd name="connsiteY2-100" fmla="*/ 66771 h 216510"/>
                    <a:gd name="connsiteX3-101" fmla="*/ 0 w 615997"/>
                    <a:gd name="connsiteY3-102" fmla="*/ 0 h 216510"/>
                    <a:gd name="connsiteX4-103" fmla="*/ 100965 w 615997"/>
                    <a:gd name="connsiteY4-104" fmla="*/ 2857 h 216510"/>
                    <a:gd name="connsiteX5-105" fmla="*/ 102772 w 615997"/>
                    <a:gd name="connsiteY5-106" fmla="*/ 3833 h 216510"/>
                    <a:gd name="connsiteX6-107" fmla="*/ 214213 w 615997"/>
                    <a:gd name="connsiteY6-108" fmla="*/ 22860 h 216510"/>
                    <a:gd name="connsiteX7-109" fmla="*/ 323751 w 615997"/>
                    <a:gd name="connsiteY7-110" fmla="*/ 66772 h 216510"/>
                    <a:gd name="connsiteX8-111" fmla="*/ 615997 w 615997"/>
                    <a:gd name="connsiteY8-112" fmla="*/ 216510 h 216510"/>
                    <a:gd name="connsiteX9-113" fmla="*/ 475198 w 615997"/>
                    <a:gd name="connsiteY9-114" fmla="*/ 168690 h 216510"/>
                    <a:gd name="connsiteX10-115" fmla="*/ 464489 w 615997"/>
                    <a:gd name="connsiteY10-116" fmla="*/ 162866 h 216510"/>
                    <a:gd name="connsiteX11-117" fmla="*/ 358041 w 615997"/>
                    <a:gd name="connsiteY11-118" fmla="*/ 143827 h 216510"/>
                    <a:gd name="connsiteX12-119" fmla="*/ 357901 w 615997"/>
                    <a:gd name="connsiteY12-120" fmla="*/ 143751 h 216510"/>
                    <a:gd name="connsiteX13-121" fmla="*/ 260033 w 615997"/>
                    <a:gd name="connsiteY13-122" fmla="*/ 141922 h 216510"/>
                    <a:gd name="connsiteX14-123" fmla="*/ 0 w 615997"/>
                    <a:gd name="connsiteY14-124" fmla="*/ 0 h 216510"/>
                    <a:gd name="connsiteX0-125" fmla="*/ 323751 w 618767"/>
                    <a:gd name="connsiteY0-126" fmla="*/ 66771 h 219303"/>
                    <a:gd name="connsiteX1-127" fmla="*/ 584736 w 618767"/>
                    <a:gd name="connsiteY1-128" fmla="*/ 208694 h 219303"/>
                    <a:gd name="connsiteX2-129" fmla="*/ 323751 w 618767"/>
                    <a:gd name="connsiteY2-130" fmla="*/ 66771 h 219303"/>
                    <a:gd name="connsiteX3-131" fmla="*/ 0 w 618767"/>
                    <a:gd name="connsiteY3-132" fmla="*/ 0 h 219303"/>
                    <a:gd name="connsiteX4-133" fmla="*/ 100965 w 618767"/>
                    <a:gd name="connsiteY4-134" fmla="*/ 2857 h 219303"/>
                    <a:gd name="connsiteX5-135" fmla="*/ 102772 w 618767"/>
                    <a:gd name="connsiteY5-136" fmla="*/ 3833 h 219303"/>
                    <a:gd name="connsiteX6-137" fmla="*/ 214213 w 618767"/>
                    <a:gd name="connsiteY6-138" fmla="*/ 22860 h 219303"/>
                    <a:gd name="connsiteX7-139" fmla="*/ 323751 w 618767"/>
                    <a:gd name="connsiteY7-140" fmla="*/ 66772 h 219303"/>
                    <a:gd name="connsiteX8-141" fmla="*/ 615997 w 618767"/>
                    <a:gd name="connsiteY8-142" fmla="*/ 216510 h 219303"/>
                    <a:gd name="connsiteX9-143" fmla="*/ 464489 w 618767"/>
                    <a:gd name="connsiteY9-144" fmla="*/ 162866 h 219303"/>
                    <a:gd name="connsiteX10-145" fmla="*/ 358041 w 618767"/>
                    <a:gd name="connsiteY10-146" fmla="*/ 143827 h 219303"/>
                    <a:gd name="connsiteX11-147" fmla="*/ 357901 w 618767"/>
                    <a:gd name="connsiteY11-148" fmla="*/ 143751 h 219303"/>
                    <a:gd name="connsiteX12-149" fmla="*/ 260033 w 618767"/>
                    <a:gd name="connsiteY12-150" fmla="*/ 141922 h 219303"/>
                    <a:gd name="connsiteX13-151" fmla="*/ 0 w 618767"/>
                    <a:gd name="connsiteY13-152" fmla="*/ 0 h 21930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52" name="Freeform: Shape 151"/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53" name="Freeform: Shape 152"/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</p:grpSp>
          <p:sp>
            <p:nvSpPr>
              <p:cNvPr id="137" name="Freeform: Shape 136"/>
              <p:cNvSpPr/>
              <p:nvPr/>
            </p:nvSpPr>
            <p:spPr>
              <a:xfrm>
                <a:off x="12579689" y="4661548"/>
                <a:ext cx="730421" cy="1493305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eaLnBrk="1" fontAlgn="auto" hangingPunct="1"/>
                <a:endParaRPr lang="en-US" sz="1800">
                  <a:latin typeface="+mn-lt"/>
                  <a:sym typeface="+mn-ea"/>
                </a:endParaRPr>
              </a:p>
            </p:txBody>
          </p:sp>
          <p:grpSp>
            <p:nvGrpSpPr>
              <p:cNvPr id="138" name="Group 137"/>
              <p:cNvGrpSpPr/>
              <p:nvPr/>
            </p:nvGrpSpPr>
            <p:grpSpPr>
              <a:xfrm>
                <a:off x="12470968" y="4620148"/>
                <a:ext cx="435759" cy="1352099"/>
                <a:chOff x="1968987" y="1811829"/>
                <a:chExt cx="1022846" cy="3173751"/>
              </a:xfrm>
              <a:solidFill>
                <a:schemeClr val="bg1"/>
              </a:solidFill>
            </p:grpSpPr>
            <p:sp>
              <p:nvSpPr>
                <p:cNvPr id="139" name="Freeform: Shape 138"/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40" name="Freeform: Shape 139"/>
                <p:cNvSpPr/>
                <p:nvPr/>
              </p:nvSpPr>
              <p:spPr>
                <a:xfrm>
                  <a:off x="1968987" y="4089376"/>
                  <a:ext cx="581026" cy="247649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41" name="Freeform: Shape 140"/>
                <p:cNvSpPr/>
                <p:nvPr/>
              </p:nvSpPr>
              <p:spPr>
                <a:xfrm>
                  <a:off x="2051714" y="1973775"/>
                  <a:ext cx="940119" cy="1580196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-1" fmla="*/ 812750 w 940118"/>
                    <a:gd name="connsiteY0-2" fmla="*/ 163017 h 1580197"/>
                    <a:gd name="connsiteX1-3" fmla="*/ 812706 w 940118"/>
                    <a:gd name="connsiteY1-4" fmla="*/ 163034 h 1580197"/>
                    <a:gd name="connsiteX2-5" fmla="*/ 832937 w 940118"/>
                    <a:gd name="connsiteY2-6" fmla="*/ 174035 h 1580197"/>
                    <a:gd name="connsiteX3-7" fmla="*/ 812750 w 940118"/>
                    <a:gd name="connsiteY3-8" fmla="*/ 163017 h 1580197"/>
                    <a:gd name="connsiteX4-9" fmla="*/ 679133 w 940118"/>
                    <a:gd name="connsiteY4-10" fmla="*/ 0 h 1580197"/>
                    <a:gd name="connsiteX5-11" fmla="*/ 940118 w 940118"/>
                    <a:gd name="connsiteY5-12" fmla="*/ 140970 h 1580197"/>
                    <a:gd name="connsiteX6-13" fmla="*/ 833438 w 940118"/>
                    <a:gd name="connsiteY6-14" fmla="*/ 174308 h 1580197"/>
                    <a:gd name="connsiteX7-15" fmla="*/ 833437 w 940118"/>
                    <a:gd name="connsiteY7-16" fmla="*/ 174308 h 1580197"/>
                    <a:gd name="connsiteX8-17" fmla="*/ 747299 w 940118"/>
                    <a:gd name="connsiteY8-18" fmla="*/ 210278 h 1580197"/>
                    <a:gd name="connsiteX9-19" fmla="*/ 747713 w 940118"/>
                    <a:gd name="connsiteY9-20" fmla="*/ 210503 h 1580197"/>
                    <a:gd name="connsiteX10-21" fmla="*/ 620078 w 940118"/>
                    <a:gd name="connsiteY10-22" fmla="*/ 282893 h 1580197"/>
                    <a:gd name="connsiteX11-23" fmla="*/ 592976 w 940118"/>
                    <a:gd name="connsiteY11-24" fmla="*/ 268101 h 1580197"/>
                    <a:gd name="connsiteX12-25" fmla="*/ 592932 w 940118"/>
                    <a:gd name="connsiteY12-26" fmla="*/ 268132 h 1580197"/>
                    <a:gd name="connsiteX13-27" fmla="*/ 620077 w 940118"/>
                    <a:gd name="connsiteY13-28" fmla="*/ 282893 h 1580197"/>
                    <a:gd name="connsiteX14-29" fmla="*/ 548076 w 940118"/>
                    <a:gd name="connsiteY14-30" fmla="*/ 339736 h 1580197"/>
                    <a:gd name="connsiteX15-31" fmla="*/ 548640 w 940118"/>
                    <a:gd name="connsiteY15-32" fmla="*/ 340043 h 1580197"/>
                    <a:gd name="connsiteX16-33" fmla="*/ 503873 w 940118"/>
                    <a:gd name="connsiteY16-34" fmla="*/ 383858 h 1580197"/>
                    <a:gd name="connsiteX17-35" fmla="*/ 488633 w 940118"/>
                    <a:gd name="connsiteY17-36" fmla="*/ 399098 h 1580197"/>
                    <a:gd name="connsiteX18-37" fmla="*/ 455232 w 940118"/>
                    <a:gd name="connsiteY18-38" fmla="*/ 380990 h 1580197"/>
                    <a:gd name="connsiteX19-39" fmla="*/ 488633 w 940118"/>
                    <a:gd name="connsiteY19-40" fmla="*/ 400050 h 1580197"/>
                    <a:gd name="connsiteX20-41" fmla="*/ 422910 w 940118"/>
                    <a:gd name="connsiteY20-42" fmla="*/ 482918 h 1580197"/>
                    <a:gd name="connsiteX21-43" fmla="*/ 391243 w 940118"/>
                    <a:gd name="connsiteY21-44" fmla="*/ 465814 h 1580197"/>
                    <a:gd name="connsiteX22-45" fmla="*/ 390818 w 940118"/>
                    <a:gd name="connsiteY22-46" fmla="*/ 466419 h 1580197"/>
                    <a:gd name="connsiteX23-47" fmla="*/ 422910 w 940118"/>
                    <a:gd name="connsiteY23-48" fmla="*/ 483870 h 1580197"/>
                    <a:gd name="connsiteX24-49" fmla="*/ 367665 w 940118"/>
                    <a:gd name="connsiteY24-50" fmla="*/ 572453 h 1580197"/>
                    <a:gd name="connsiteX25-51" fmla="*/ 368618 w 940118"/>
                    <a:gd name="connsiteY25-52" fmla="*/ 573405 h 1580197"/>
                    <a:gd name="connsiteX26-53" fmla="*/ 317183 w 940118"/>
                    <a:gd name="connsiteY26-54" fmla="*/ 684847 h 1580197"/>
                    <a:gd name="connsiteX27-55" fmla="*/ 305241 w 940118"/>
                    <a:gd name="connsiteY27-56" fmla="*/ 678329 h 1580197"/>
                    <a:gd name="connsiteX28-57" fmla="*/ 305235 w 940118"/>
                    <a:gd name="connsiteY28-58" fmla="*/ 678350 h 1580197"/>
                    <a:gd name="connsiteX29-59" fmla="*/ 317183 w 940118"/>
                    <a:gd name="connsiteY29-60" fmla="*/ 684847 h 1580197"/>
                    <a:gd name="connsiteX30-61" fmla="*/ 260985 w 940118"/>
                    <a:gd name="connsiteY30-62" fmla="*/ 1014413 h 1580197"/>
                    <a:gd name="connsiteX31-63" fmla="*/ 342900 w 940118"/>
                    <a:gd name="connsiteY31-64" fmla="*/ 1373505 h 1580197"/>
                    <a:gd name="connsiteX32-65" fmla="*/ 546735 w 940118"/>
                    <a:gd name="connsiteY32-66" fmla="*/ 1580197 h 1580197"/>
                    <a:gd name="connsiteX33-67" fmla="*/ 285750 w 940118"/>
                    <a:gd name="connsiteY33-68" fmla="*/ 1438275 h 1580197"/>
                    <a:gd name="connsiteX34-69" fmla="*/ 81915 w 940118"/>
                    <a:gd name="connsiteY34-70" fmla="*/ 1231583 h 1580197"/>
                    <a:gd name="connsiteX35-71" fmla="*/ 0 w 940118"/>
                    <a:gd name="connsiteY35-72" fmla="*/ 872490 h 1580197"/>
                    <a:gd name="connsiteX36-73" fmla="*/ 56197 w 940118"/>
                    <a:gd name="connsiteY36-74" fmla="*/ 542925 h 1580197"/>
                    <a:gd name="connsiteX37-75" fmla="*/ 62441 w 940118"/>
                    <a:gd name="connsiteY37-76" fmla="*/ 546321 h 1580197"/>
                    <a:gd name="connsiteX38-77" fmla="*/ 62617 w 940118"/>
                    <a:gd name="connsiteY38-78" fmla="*/ 545909 h 1580197"/>
                    <a:gd name="connsiteX39-79" fmla="*/ 57150 w 940118"/>
                    <a:gd name="connsiteY39-80" fmla="*/ 542925 h 1580197"/>
                    <a:gd name="connsiteX40-81" fmla="*/ 107444 w 940118"/>
                    <a:gd name="connsiteY40-82" fmla="*/ 431896 h 1580197"/>
                    <a:gd name="connsiteX41-83" fmla="*/ 106680 w 940118"/>
                    <a:gd name="connsiteY41-84" fmla="*/ 431483 h 1580197"/>
                    <a:gd name="connsiteX42-85" fmla="*/ 161925 w 940118"/>
                    <a:gd name="connsiteY42-86" fmla="*/ 341948 h 1580197"/>
                    <a:gd name="connsiteX43-87" fmla="*/ 171758 w 940118"/>
                    <a:gd name="connsiteY43-88" fmla="*/ 347295 h 1580197"/>
                    <a:gd name="connsiteX44-89" fmla="*/ 171778 w 940118"/>
                    <a:gd name="connsiteY44-90" fmla="*/ 347270 h 1580197"/>
                    <a:gd name="connsiteX45-91" fmla="*/ 161925 w 940118"/>
                    <a:gd name="connsiteY45-92" fmla="*/ 341948 h 1580197"/>
                    <a:gd name="connsiteX46-93" fmla="*/ 227648 w 940118"/>
                    <a:gd name="connsiteY46-94" fmla="*/ 258128 h 1580197"/>
                    <a:gd name="connsiteX47-95" fmla="*/ 239906 w 940118"/>
                    <a:gd name="connsiteY47-96" fmla="*/ 264794 h 1580197"/>
                    <a:gd name="connsiteX48-97" fmla="*/ 240267 w 940118"/>
                    <a:gd name="connsiteY48-98" fmla="*/ 264453 h 1580197"/>
                    <a:gd name="connsiteX49-99" fmla="*/ 228600 w 940118"/>
                    <a:gd name="connsiteY49-100" fmla="*/ 258128 h 1580197"/>
                    <a:gd name="connsiteX50-101" fmla="*/ 242888 w 940118"/>
                    <a:gd name="connsiteY50-102" fmla="*/ 241935 h 1580197"/>
                    <a:gd name="connsiteX51-103" fmla="*/ 287315 w 940118"/>
                    <a:gd name="connsiteY51-104" fmla="*/ 198453 h 1580197"/>
                    <a:gd name="connsiteX52-105" fmla="*/ 286702 w 940118"/>
                    <a:gd name="connsiteY52-106" fmla="*/ 198120 h 1580197"/>
                    <a:gd name="connsiteX53-107" fmla="*/ 359092 w 940118"/>
                    <a:gd name="connsiteY53-108" fmla="*/ 140970 h 1580197"/>
                    <a:gd name="connsiteX54-109" fmla="*/ 378434 w 940118"/>
                    <a:gd name="connsiteY54-110" fmla="*/ 151488 h 1580197"/>
                    <a:gd name="connsiteX55-111" fmla="*/ 378837 w 940118"/>
                    <a:gd name="connsiteY55-112" fmla="*/ 151226 h 1580197"/>
                    <a:gd name="connsiteX56-113" fmla="*/ 360045 w 940118"/>
                    <a:gd name="connsiteY56-114" fmla="*/ 140970 h 1580197"/>
                    <a:gd name="connsiteX57-115" fmla="*/ 486263 w 940118"/>
                    <a:gd name="connsiteY57-116" fmla="*/ 68845 h 1580197"/>
                    <a:gd name="connsiteX58-117" fmla="*/ 485775 w 940118"/>
                    <a:gd name="connsiteY58-118" fmla="*/ 68580 h 1580197"/>
                    <a:gd name="connsiteX59-119" fmla="*/ 572452 w 940118"/>
                    <a:gd name="connsiteY59-120" fmla="*/ 32385 h 1580197"/>
                    <a:gd name="connsiteX60-121" fmla="*/ 595123 w 940118"/>
                    <a:gd name="connsiteY60-122" fmla="*/ 44713 h 1580197"/>
                    <a:gd name="connsiteX61-123" fmla="*/ 595672 w 940118"/>
                    <a:gd name="connsiteY61-124" fmla="*/ 44538 h 1580197"/>
                    <a:gd name="connsiteX62-125" fmla="*/ 573405 w 940118"/>
                    <a:gd name="connsiteY62-126" fmla="*/ 32385 h 1580197"/>
                    <a:gd name="connsiteX63" fmla="*/ 679133 w 940118"/>
                    <a:gd name="connsiteY63" fmla="*/ 0 h 1580197"/>
                    <a:gd name="connsiteX0-127" fmla="*/ 812750 w 940118"/>
                    <a:gd name="connsiteY0-128" fmla="*/ 163017 h 1580197"/>
                    <a:gd name="connsiteX1-129" fmla="*/ 812706 w 940118"/>
                    <a:gd name="connsiteY1-130" fmla="*/ 163034 h 1580197"/>
                    <a:gd name="connsiteX2-131" fmla="*/ 832937 w 940118"/>
                    <a:gd name="connsiteY2-132" fmla="*/ 174035 h 1580197"/>
                    <a:gd name="connsiteX3-133" fmla="*/ 812750 w 940118"/>
                    <a:gd name="connsiteY3-134" fmla="*/ 163017 h 1580197"/>
                    <a:gd name="connsiteX4-135" fmla="*/ 679133 w 940118"/>
                    <a:gd name="connsiteY4-136" fmla="*/ 0 h 1580197"/>
                    <a:gd name="connsiteX5-137" fmla="*/ 940118 w 940118"/>
                    <a:gd name="connsiteY5-138" fmla="*/ 140970 h 1580197"/>
                    <a:gd name="connsiteX6-139" fmla="*/ 833438 w 940118"/>
                    <a:gd name="connsiteY6-140" fmla="*/ 174308 h 1580197"/>
                    <a:gd name="connsiteX7-141" fmla="*/ 833437 w 940118"/>
                    <a:gd name="connsiteY7-142" fmla="*/ 174308 h 1580197"/>
                    <a:gd name="connsiteX8-143" fmla="*/ 747299 w 940118"/>
                    <a:gd name="connsiteY8-144" fmla="*/ 210278 h 1580197"/>
                    <a:gd name="connsiteX9-145" fmla="*/ 747713 w 940118"/>
                    <a:gd name="connsiteY9-146" fmla="*/ 210503 h 1580197"/>
                    <a:gd name="connsiteX10-147" fmla="*/ 620078 w 940118"/>
                    <a:gd name="connsiteY10-148" fmla="*/ 282893 h 1580197"/>
                    <a:gd name="connsiteX11-149" fmla="*/ 592976 w 940118"/>
                    <a:gd name="connsiteY11-150" fmla="*/ 268101 h 1580197"/>
                    <a:gd name="connsiteX12-151" fmla="*/ 592932 w 940118"/>
                    <a:gd name="connsiteY12-152" fmla="*/ 268132 h 1580197"/>
                    <a:gd name="connsiteX13-153" fmla="*/ 620077 w 940118"/>
                    <a:gd name="connsiteY13-154" fmla="*/ 282893 h 1580197"/>
                    <a:gd name="connsiteX14-155" fmla="*/ 548076 w 940118"/>
                    <a:gd name="connsiteY14-156" fmla="*/ 339736 h 1580197"/>
                    <a:gd name="connsiteX15-157" fmla="*/ 548640 w 940118"/>
                    <a:gd name="connsiteY15-158" fmla="*/ 340043 h 1580197"/>
                    <a:gd name="connsiteX16-159" fmla="*/ 503873 w 940118"/>
                    <a:gd name="connsiteY16-160" fmla="*/ 383858 h 1580197"/>
                    <a:gd name="connsiteX17-161" fmla="*/ 488633 w 940118"/>
                    <a:gd name="connsiteY17-162" fmla="*/ 399098 h 1580197"/>
                    <a:gd name="connsiteX18-163" fmla="*/ 455232 w 940118"/>
                    <a:gd name="connsiteY18-164" fmla="*/ 380990 h 1580197"/>
                    <a:gd name="connsiteX19-165" fmla="*/ 488633 w 940118"/>
                    <a:gd name="connsiteY19-166" fmla="*/ 400050 h 1580197"/>
                    <a:gd name="connsiteX20-167" fmla="*/ 422910 w 940118"/>
                    <a:gd name="connsiteY20-168" fmla="*/ 482918 h 1580197"/>
                    <a:gd name="connsiteX21-169" fmla="*/ 391243 w 940118"/>
                    <a:gd name="connsiteY21-170" fmla="*/ 465814 h 1580197"/>
                    <a:gd name="connsiteX22-171" fmla="*/ 422910 w 940118"/>
                    <a:gd name="connsiteY22-172" fmla="*/ 483870 h 1580197"/>
                    <a:gd name="connsiteX23-173" fmla="*/ 367665 w 940118"/>
                    <a:gd name="connsiteY23-174" fmla="*/ 572453 h 1580197"/>
                    <a:gd name="connsiteX24-175" fmla="*/ 368618 w 940118"/>
                    <a:gd name="connsiteY24-176" fmla="*/ 573405 h 1580197"/>
                    <a:gd name="connsiteX25-177" fmla="*/ 317183 w 940118"/>
                    <a:gd name="connsiteY25-178" fmla="*/ 684847 h 1580197"/>
                    <a:gd name="connsiteX26-179" fmla="*/ 305241 w 940118"/>
                    <a:gd name="connsiteY26-180" fmla="*/ 678329 h 1580197"/>
                    <a:gd name="connsiteX27-181" fmla="*/ 305235 w 940118"/>
                    <a:gd name="connsiteY27-182" fmla="*/ 678350 h 1580197"/>
                    <a:gd name="connsiteX28-183" fmla="*/ 317183 w 940118"/>
                    <a:gd name="connsiteY28-184" fmla="*/ 684847 h 1580197"/>
                    <a:gd name="connsiteX29-185" fmla="*/ 260985 w 940118"/>
                    <a:gd name="connsiteY29-186" fmla="*/ 1014413 h 1580197"/>
                    <a:gd name="connsiteX30-187" fmla="*/ 342900 w 940118"/>
                    <a:gd name="connsiteY30-188" fmla="*/ 1373505 h 1580197"/>
                    <a:gd name="connsiteX31-189" fmla="*/ 546735 w 940118"/>
                    <a:gd name="connsiteY31-190" fmla="*/ 1580197 h 1580197"/>
                    <a:gd name="connsiteX32-191" fmla="*/ 285750 w 940118"/>
                    <a:gd name="connsiteY32-192" fmla="*/ 1438275 h 1580197"/>
                    <a:gd name="connsiteX33-193" fmla="*/ 81915 w 940118"/>
                    <a:gd name="connsiteY33-194" fmla="*/ 1231583 h 1580197"/>
                    <a:gd name="connsiteX34-195" fmla="*/ 0 w 940118"/>
                    <a:gd name="connsiteY34-196" fmla="*/ 872490 h 1580197"/>
                    <a:gd name="connsiteX35-197" fmla="*/ 56197 w 940118"/>
                    <a:gd name="connsiteY35-198" fmla="*/ 542925 h 1580197"/>
                    <a:gd name="connsiteX36-199" fmla="*/ 62441 w 940118"/>
                    <a:gd name="connsiteY36-200" fmla="*/ 546321 h 1580197"/>
                    <a:gd name="connsiteX37-201" fmla="*/ 62617 w 940118"/>
                    <a:gd name="connsiteY37-202" fmla="*/ 545909 h 1580197"/>
                    <a:gd name="connsiteX38-203" fmla="*/ 57150 w 940118"/>
                    <a:gd name="connsiteY38-204" fmla="*/ 542925 h 1580197"/>
                    <a:gd name="connsiteX39-205" fmla="*/ 107444 w 940118"/>
                    <a:gd name="connsiteY39-206" fmla="*/ 431896 h 1580197"/>
                    <a:gd name="connsiteX40-207" fmla="*/ 106680 w 940118"/>
                    <a:gd name="connsiteY40-208" fmla="*/ 431483 h 1580197"/>
                    <a:gd name="connsiteX41-209" fmla="*/ 161925 w 940118"/>
                    <a:gd name="connsiteY41-210" fmla="*/ 341948 h 1580197"/>
                    <a:gd name="connsiteX42-211" fmla="*/ 171758 w 940118"/>
                    <a:gd name="connsiteY42-212" fmla="*/ 347295 h 1580197"/>
                    <a:gd name="connsiteX43-213" fmla="*/ 171778 w 940118"/>
                    <a:gd name="connsiteY43-214" fmla="*/ 347270 h 1580197"/>
                    <a:gd name="connsiteX44-215" fmla="*/ 161925 w 940118"/>
                    <a:gd name="connsiteY44-216" fmla="*/ 341948 h 1580197"/>
                    <a:gd name="connsiteX45-217" fmla="*/ 227648 w 940118"/>
                    <a:gd name="connsiteY45-218" fmla="*/ 258128 h 1580197"/>
                    <a:gd name="connsiteX46-219" fmla="*/ 239906 w 940118"/>
                    <a:gd name="connsiteY46-220" fmla="*/ 264794 h 1580197"/>
                    <a:gd name="connsiteX47-221" fmla="*/ 240267 w 940118"/>
                    <a:gd name="connsiteY47-222" fmla="*/ 264453 h 1580197"/>
                    <a:gd name="connsiteX48-223" fmla="*/ 228600 w 940118"/>
                    <a:gd name="connsiteY48-224" fmla="*/ 258128 h 1580197"/>
                    <a:gd name="connsiteX49-225" fmla="*/ 242888 w 940118"/>
                    <a:gd name="connsiteY49-226" fmla="*/ 241935 h 1580197"/>
                    <a:gd name="connsiteX50-227" fmla="*/ 287315 w 940118"/>
                    <a:gd name="connsiteY50-228" fmla="*/ 198453 h 1580197"/>
                    <a:gd name="connsiteX51-229" fmla="*/ 286702 w 940118"/>
                    <a:gd name="connsiteY51-230" fmla="*/ 198120 h 1580197"/>
                    <a:gd name="connsiteX52-231" fmla="*/ 359092 w 940118"/>
                    <a:gd name="connsiteY52-232" fmla="*/ 140970 h 1580197"/>
                    <a:gd name="connsiteX53-233" fmla="*/ 378434 w 940118"/>
                    <a:gd name="connsiteY53-234" fmla="*/ 151488 h 1580197"/>
                    <a:gd name="connsiteX54-235" fmla="*/ 378837 w 940118"/>
                    <a:gd name="connsiteY54-236" fmla="*/ 151226 h 1580197"/>
                    <a:gd name="connsiteX55-237" fmla="*/ 360045 w 940118"/>
                    <a:gd name="connsiteY55-238" fmla="*/ 140970 h 1580197"/>
                    <a:gd name="connsiteX56-239" fmla="*/ 486263 w 940118"/>
                    <a:gd name="connsiteY56-240" fmla="*/ 68845 h 1580197"/>
                    <a:gd name="connsiteX57-241" fmla="*/ 485775 w 940118"/>
                    <a:gd name="connsiteY57-242" fmla="*/ 68580 h 1580197"/>
                    <a:gd name="connsiteX58-243" fmla="*/ 572452 w 940118"/>
                    <a:gd name="connsiteY58-244" fmla="*/ 32385 h 1580197"/>
                    <a:gd name="connsiteX59-245" fmla="*/ 595123 w 940118"/>
                    <a:gd name="connsiteY59-246" fmla="*/ 44713 h 1580197"/>
                    <a:gd name="connsiteX60-247" fmla="*/ 595672 w 940118"/>
                    <a:gd name="connsiteY60-248" fmla="*/ 44538 h 1580197"/>
                    <a:gd name="connsiteX61-249" fmla="*/ 573405 w 940118"/>
                    <a:gd name="connsiteY61-250" fmla="*/ 32385 h 1580197"/>
                    <a:gd name="connsiteX62-251" fmla="*/ 679133 w 940118"/>
                    <a:gd name="connsiteY62-252" fmla="*/ 0 h 1580197"/>
                    <a:gd name="connsiteX0-253" fmla="*/ 812750 w 940118"/>
                    <a:gd name="connsiteY0-254" fmla="*/ 163017 h 1580197"/>
                    <a:gd name="connsiteX1-255" fmla="*/ 812706 w 940118"/>
                    <a:gd name="connsiteY1-256" fmla="*/ 163034 h 1580197"/>
                    <a:gd name="connsiteX2-257" fmla="*/ 832937 w 940118"/>
                    <a:gd name="connsiteY2-258" fmla="*/ 174035 h 1580197"/>
                    <a:gd name="connsiteX3-259" fmla="*/ 812750 w 940118"/>
                    <a:gd name="connsiteY3-260" fmla="*/ 163017 h 1580197"/>
                    <a:gd name="connsiteX4-261" fmla="*/ 679133 w 940118"/>
                    <a:gd name="connsiteY4-262" fmla="*/ 0 h 1580197"/>
                    <a:gd name="connsiteX5-263" fmla="*/ 940118 w 940118"/>
                    <a:gd name="connsiteY5-264" fmla="*/ 140970 h 1580197"/>
                    <a:gd name="connsiteX6-265" fmla="*/ 833438 w 940118"/>
                    <a:gd name="connsiteY6-266" fmla="*/ 174308 h 1580197"/>
                    <a:gd name="connsiteX7-267" fmla="*/ 833437 w 940118"/>
                    <a:gd name="connsiteY7-268" fmla="*/ 174308 h 1580197"/>
                    <a:gd name="connsiteX8-269" fmla="*/ 747299 w 940118"/>
                    <a:gd name="connsiteY8-270" fmla="*/ 210278 h 1580197"/>
                    <a:gd name="connsiteX9-271" fmla="*/ 747713 w 940118"/>
                    <a:gd name="connsiteY9-272" fmla="*/ 210503 h 1580197"/>
                    <a:gd name="connsiteX10-273" fmla="*/ 620078 w 940118"/>
                    <a:gd name="connsiteY10-274" fmla="*/ 282893 h 1580197"/>
                    <a:gd name="connsiteX11-275" fmla="*/ 592976 w 940118"/>
                    <a:gd name="connsiteY11-276" fmla="*/ 268101 h 1580197"/>
                    <a:gd name="connsiteX12-277" fmla="*/ 592932 w 940118"/>
                    <a:gd name="connsiteY12-278" fmla="*/ 268132 h 1580197"/>
                    <a:gd name="connsiteX13-279" fmla="*/ 620077 w 940118"/>
                    <a:gd name="connsiteY13-280" fmla="*/ 282893 h 1580197"/>
                    <a:gd name="connsiteX14-281" fmla="*/ 548076 w 940118"/>
                    <a:gd name="connsiteY14-282" fmla="*/ 339736 h 1580197"/>
                    <a:gd name="connsiteX15-283" fmla="*/ 548640 w 940118"/>
                    <a:gd name="connsiteY15-284" fmla="*/ 340043 h 1580197"/>
                    <a:gd name="connsiteX16-285" fmla="*/ 503873 w 940118"/>
                    <a:gd name="connsiteY16-286" fmla="*/ 383858 h 1580197"/>
                    <a:gd name="connsiteX17-287" fmla="*/ 488633 w 940118"/>
                    <a:gd name="connsiteY17-288" fmla="*/ 399098 h 1580197"/>
                    <a:gd name="connsiteX18-289" fmla="*/ 488633 w 940118"/>
                    <a:gd name="connsiteY18-290" fmla="*/ 400050 h 1580197"/>
                    <a:gd name="connsiteX19-291" fmla="*/ 422910 w 940118"/>
                    <a:gd name="connsiteY19-292" fmla="*/ 482918 h 1580197"/>
                    <a:gd name="connsiteX20-293" fmla="*/ 391243 w 940118"/>
                    <a:gd name="connsiteY20-294" fmla="*/ 465814 h 1580197"/>
                    <a:gd name="connsiteX21-295" fmla="*/ 422910 w 940118"/>
                    <a:gd name="connsiteY21-296" fmla="*/ 483870 h 1580197"/>
                    <a:gd name="connsiteX22-297" fmla="*/ 367665 w 940118"/>
                    <a:gd name="connsiteY22-298" fmla="*/ 572453 h 1580197"/>
                    <a:gd name="connsiteX23-299" fmla="*/ 368618 w 940118"/>
                    <a:gd name="connsiteY23-300" fmla="*/ 573405 h 1580197"/>
                    <a:gd name="connsiteX24-301" fmla="*/ 317183 w 940118"/>
                    <a:gd name="connsiteY24-302" fmla="*/ 684847 h 1580197"/>
                    <a:gd name="connsiteX25-303" fmla="*/ 305241 w 940118"/>
                    <a:gd name="connsiteY25-304" fmla="*/ 678329 h 1580197"/>
                    <a:gd name="connsiteX26-305" fmla="*/ 305235 w 940118"/>
                    <a:gd name="connsiteY26-306" fmla="*/ 678350 h 1580197"/>
                    <a:gd name="connsiteX27-307" fmla="*/ 317183 w 940118"/>
                    <a:gd name="connsiteY27-308" fmla="*/ 684847 h 1580197"/>
                    <a:gd name="connsiteX28-309" fmla="*/ 260985 w 940118"/>
                    <a:gd name="connsiteY28-310" fmla="*/ 1014413 h 1580197"/>
                    <a:gd name="connsiteX29-311" fmla="*/ 342900 w 940118"/>
                    <a:gd name="connsiteY29-312" fmla="*/ 1373505 h 1580197"/>
                    <a:gd name="connsiteX30-313" fmla="*/ 546735 w 940118"/>
                    <a:gd name="connsiteY30-314" fmla="*/ 1580197 h 1580197"/>
                    <a:gd name="connsiteX31-315" fmla="*/ 285750 w 940118"/>
                    <a:gd name="connsiteY31-316" fmla="*/ 1438275 h 1580197"/>
                    <a:gd name="connsiteX32-317" fmla="*/ 81915 w 940118"/>
                    <a:gd name="connsiteY32-318" fmla="*/ 1231583 h 1580197"/>
                    <a:gd name="connsiteX33-319" fmla="*/ 0 w 940118"/>
                    <a:gd name="connsiteY33-320" fmla="*/ 872490 h 1580197"/>
                    <a:gd name="connsiteX34-321" fmla="*/ 56197 w 940118"/>
                    <a:gd name="connsiteY34-322" fmla="*/ 542925 h 1580197"/>
                    <a:gd name="connsiteX35-323" fmla="*/ 62441 w 940118"/>
                    <a:gd name="connsiteY35-324" fmla="*/ 546321 h 1580197"/>
                    <a:gd name="connsiteX36-325" fmla="*/ 62617 w 940118"/>
                    <a:gd name="connsiteY36-326" fmla="*/ 545909 h 1580197"/>
                    <a:gd name="connsiteX37-327" fmla="*/ 57150 w 940118"/>
                    <a:gd name="connsiteY37-328" fmla="*/ 542925 h 1580197"/>
                    <a:gd name="connsiteX38-329" fmla="*/ 107444 w 940118"/>
                    <a:gd name="connsiteY38-330" fmla="*/ 431896 h 1580197"/>
                    <a:gd name="connsiteX39-331" fmla="*/ 106680 w 940118"/>
                    <a:gd name="connsiteY39-332" fmla="*/ 431483 h 1580197"/>
                    <a:gd name="connsiteX40-333" fmla="*/ 161925 w 940118"/>
                    <a:gd name="connsiteY40-334" fmla="*/ 341948 h 1580197"/>
                    <a:gd name="connsiteX41-335" fmla="*/ 171758 w 940118"/>
                    <a:gd name="connsiteY41-336" fmla="*/ 347295 h 1580197"/>
                    <a:gd name="connsiteX42-337" fmla="*/ 171778 w 940118"/>
                    <a:gd name="connsiteY42-338" fmla="*/ 347270 h 1580197"/>
                    <a:gd name="connsiteX43-339" fmla="*/ 161925 w 940118"/>
                    <a:gd name="connsiteY43-340" fmla="*/ 341948 h 1580197"/>
                    <a:gd name="connsiteX44-341" fmla="*/ 227648 w 940118"/>
                    <a:gd name="connsiteY44-342" fmla="*/ 258128 h 1580197"/>
                    <a:gd name="connsiteX45-343" fmla="*/ 239906 w 940118"/>
                    <a:gd name="connsiteY45-344" fmla="*/ 264794 h 1580197"/>
                    <a:gd name="connsiteX46-345" fmla="*/ 240267 w 940118"/>
                    <a:gd name="connsiteY46-346" fmla="*/ 264453 h 1580197"/>
                    <a:gd name="connsiteX47-347" fmla="*/ 228600 w 940118"/>
                    <a:gd name="connsiteY47-348" fmla="*/ 258128 h 1580197"/>
                    <a:gd name="connsiteX48-349" fmla="*/ 242888 w 940118"/>
                    <a:gd name="connsiteY48-350" fmla="*/ 241935 h 1580197"/>
                    <a:gd name="connsiteX49-351" fmla="*/ 287315 w 940118"/>
                    <a:gd name="connsiteY49-352" fmla="*/ 198453 h 1580197"/>
                    <a:gd name="connsiteX50-353" fmla="*/ 286702 w 940118"/>
                    <a:gd name="connsiteY50-354" fmla="*/ 198120 h 1580197"/>
                    <a:gd name="connsiteX51-355" fmla="*/ 359092 w 940118"/>
                    <a:gd name="connsiteY51-356" fmla="*/ 140970 h 1580197"/>
                    <a:gd name="connsiteX52-357" fmla="*/ 378434 w 940118"/>
                    <a:gd name="connsiteY52-358" fmla="*/ 151488 h 1580197"/>
                    <a:gd name="connsiteX53-359" fmla="*/ 378837 w 940118"/>
                    <a:gd name="connsiteY53-360" fmla="*/ 151226 h 1580197"/>
                    <a:gd name="connsiteX54-361" fmla="*/ 360045 w 940118"/>
                    <a:gd name="connsiteY54-362" fmla="*/ 140970 h 1580197"/>
                    <a:gd name="connsiteX55-363" fmla="*/ 486263 w 940118"/>
                    <a:gd name="connsiteY55-364" fmla="*/ 68845 h 1580197"/>
                    <a:gd name="connsiteX56-365" fmla="*/ 485775 w 940118"/>
                    <a:gd name="connsiteY56-366" fmla="*/ 68580 h 1580197"/>
                    <a:gd name="connsiteX57-367" fmla="*/ 572452 w 940118"/>
                    <a:gd name="connsiteY57-368" fmla="*/ 32385 h 1580197"/>
                    <a:gd name="connsiteX58-369" fmla="*/ 595123 w 940118"/>
                    <a:gd name="connsiteY58-370" fmla="*/ 44713 h 1580197"/>
                    <a:gd name="connsiteX59-371" fmla="*/ 595672 w 940118"/>
                    <a:gd name="connsiteY59-372" fmla="*/ 44538 h 1580197"/>
                    <a:gd name="connsiteX60-373" fmla="*/ 573405 w 940118"/>
                    <a:gd name="connsiteY60-374" fmla="*/ 32385 h 1580197"/>
                    <a:gd name="connsiteX61-375" fmla="*/ 679133 w 940118"/>
                    <a:gd name="connsiteY61-376" fmla="*/ 0 h 1580197"/>
                    <a:gd name="connsiteX0-377" fmla="*/ 812750 w 940118"/>
                    <a:gd name="connsiteY0-378" fmla="*/ 163017 h 1580197"/>
                    <a:gd name="connsiteX1-379" fmla="*/ 812706 w 940118"/>
                    <a:gd name="connsiteY1-380" fmla="*/ 163034 h 1580197"/>
                    <a:gd name="connsiteX2-381" fmla="*/ 832937 w 940118"/>
                    <a:gd name="connsiteY2-382" fmla="*/ 174035 h 1580197"/>
                    <a:gd name="connsiteX3-383" fmla="*/ 812750 w 940118"/>
                    <a:gd name="connsiteY3-384" fmla="*/ 163017 h 1580197"/>
                    <a:gd name="connsiteX4-385" fmla="*/ 679133 w 940118"/>
                    <a:gd name="connsiteY4-386" fmla="*/ 0 h 1580197"/>
                    <a:gd name="connsiteX5-387" fmla="*/ 940118 w 940118"/>
                    <a:gd name="connsiteY5-388" fmla="*/ 140970 h 1580197"/>
                    <a:gd name="connsiteX6-389" fmla="*/ 833438 w 940118"/>
                    <a:gd name="connsiteY6-390" fmla="*/ 174308 h 1580197"/>
                    <a:gd name="connsiteX7-391" fmla="*/ 833437 w 940118"/>
                    <a:gd name="connsiteY7-392" fmla="*/ 174308 h 1580197"/>
                    <a:gd name="connsiteX8-393" fmla="*/ 747299 w 940118"/>
                    <a:gd name="connsiteY8-394" fmla="*/ 210278 h 1580197"/>
                    <a:gd name="connsiteX9-395" fmla="*/ 747713 w 940118"/>
                    <a:gd name="connsiteY9-396" fmla="*/ 210503 h 1580197"/>
                    <a:gd name="connsiteX10-397" fmla="*/ 620078 w 940118"/>
                    <a:gd name="connsiteY10-398" fmla="*/ 282893 h 1580197"/>
                    <a:gd name="connsiteX11-399" fmla="*/ 592976 w 940118"/>
                    <a:gd name="connsiteY11-400" fmla="*/ 268101 h 1580197"/>
                    <a:gd name="connsiteX12-401" fmla="*/ 592932 w 940118"/>
                    <a:gd name="connsiteY12-402" fmla="*/ 268132 h 1580197"/>
                    <a:gd name="connsiteX13-403" fmla="*/ 620077 w 940118"/>
                    <a:gd name="connsiteY13-404" fmla="*/ 282893 h 1580197"/>
                    <a:gd name="connsiteX14-405" fmla="*/ 548076 w 940118"/>
                    <a:gd name="connsiteY14-406" fmla="*/ 339736 h 1580197"/>
                    <a:gd name="connsiteX15-407" fmla="*/ 548640 w 940118"/>
                    <a:gd name="connsiteY15-408" fmla="*/ 340043 h 1580197"/>
                    <a:gd name="connsiteX16-409" fmla="*/ 503873 w 940118"/>
                    <a:gd name="connsiteY16-410" fmla="*/ 383858 h 1580197"/>
                    <a:gd name="connsiteX17-411" fmla="*/ 488633 w 940118"/>
                    <a:gd name="connsiteY17-412" fmla="*/ 399098 h 1580197"/>
                    <a:gd name="connsiteX18-413" fmla="*/ 488633 w 940118"/>
                    <a:gd name="connsiteY18-414" fmla="*/ 400050 h 1580197"/>
                    <a:gd name="connsiteX19-415" fmla="*/ 422910 w 940118"/>
                    <a:gd name="connsiteY19-416" fmla="*/ 482918 h 1580197"/>
                    <a:gd name="connsiteX20-417" fmla="*/ 422910 w 940118"/>
                    <a:gd name="connsiteY20-418" fmla="*/ 483870 h 1580197"/>
                    <a:gd name="connsiteX21-419" fmla="*/ 367665 w 940118"/>
                    <a:gd name="connsiteY21-420" fmla="*/ 572453 h 1580197"/>
                    <a:gd name="connsiteX22-421" fmla="*/ 368618 w 940118"/>
                    <a:gd name="connsiteY22-422" fmla="*/ 573405 h 1580197"/>
                    <a:gd name="connsiteX23-423" fmla="*/ 317183 w 940118"/>
                    <a:gd name="connsiteY23-424" fmla="*/ 684847 h 1580197"/>
                    <a:gd name="connsiteX24-425" fmla="*/ 305241 w 940118"/>
                    <a:gd name="connsiteY24-426" fmla="*/ 678329 h 1580197"/>
                    <a:gd name="connsiteX25-427" fmla="*/ 305235 w 940118"/>
                    <a:gd name="connsiteY25-428" fmla="*/ 678350 h 1580197"/>
                    <a:gd name="connsiteX26-429" fmla="*/ 317183 w 940118"/>
                    <a:gd name="connsiteY26-430" fmla="*/ 684847 h 1580197"/>
                    <a:gd name="connsiteX27-431" fmla="*/ 260985 w 940118"/>
                    <a:gd name="connsiteY27-432" fmla="*/ 1014413 h 1580197"/>
                    <a:gd name="connsiteX28-433" fmla="*/ 342900 w 940118"/>
                    <a:gd name="connsiteY28-434" fmla="*/ 1373505 h 1580197"/>
                    <a:gd name="connsiteX29-435" fmla="*/ 546735 w 940118"/>
                    <a:gd name="connsiteY29-436" fmla="*/ 1580197 h 1580197"/>
                    <a:gd name="connsiteX30-437" fmla="*/ 285750 w 940118"/>
                    <a:gd name="connsiteY30-438" fmla="*/ 1438275 h 1580197"/>
                    <a:gd name="connsiteX31-439" fmla="*/ 81915 w 940118"/>
                    <a:gd name="connsiteY31-440" fmla="*/ 1231583 h 1580197"/>
                    <a:gd name="connsiteX32-441" fmla="*/ 0 w 940118"/>
                    <a:gd name="connsiteY32-442" fmla="*/ 872490 h 1580197"/>
                    <a:gd name="connsiteX33-443" fmla="*/ 56197 w 940118"/>
                    <a:gd name="connsiteY33-444" fmla="*/ 542925 h 1580197"/>
                    <a:gd name="connsiteX34-445" fmla="*/ 62441 w 940118"/>
                    <a:gd name="connsiteY34-446" fmla="*/ 546321 h 1580197"/>
                    <a:gd name="connsiteX35-447" fmla="*/ 62617 w 940118"/>
                    <a:gd name="connsiteY35-448" fmla="*/ 545909 h 1580197"/>
                    <a:gd name="connsiteX36-449" fmla="*/ 57150 w 940118"/>
                    <a:gd name="connsiteY36-450" fmla="*/ 542925 h 1580197"/>
                    <a:gd name="connsiteX37-451" fmla="*/ 107444 w 940118"/>
                    <a:gd name="connsiteY37-452" fmla="*/ 431896 h 1580197"/>
                    <a:gd name="connsiteX38-453" fmla="*/ 106680 w 940118"/>
                    <a:gd name="connsiteY38-454" fmla="*/ 431483 h 1580197"/>
                    <a:gd name="connsiteX39-455" fmla="*/ 161925 w 940118"/>
                    <a:gd name="connsiteY39-456" fmla="*/ 341948 h 1580197"/>
                    <a:gd name="connsiteX40-457" fmla="*/ 171758 w 940118"/>
                    <a:gd name="connsiteY40-458" fmla="*/ 347295 h 1580197"/>
                    <a:gd name="connsiteX41-459" fmla="*/ 171778 w 940118"/>
                    <a:gd name="connsiteY41-460" fmla="*/ 347270 h 1580197"/>
                    <a:gd name="connsiteX42-461" fmla="*/ 161925 w 940118"/>
                    <a:gd name="connsiteY42-462" fmla="*/ 341948 h 1580197"/>
                    <a:gd name="connsiteX43-463" fmla="*/ 227648 w 940118"/>
                    <a:gd name="connsiteY43-464" fmla="*/ 258128 h 1580197"/>
                    <a:gd name="connsiteX44-465" fmla="*/ 239906 w 940118"/>
                    <a:gd name="connsiteY44-466" fmla="*/ 264794 h 1580197"/>
                    <a:gd name="connsiteX45-467" fmla="*/ 240267 w 940118"/>
                    <a:gd name="connsiteY45-468" fmla="*/ 264453 h 1580197"/>
                    <a:gd name="connsiteX46-469" fmla="*/ 228600 w 940118"/>
                    <a:gd name="connsiteY46-470" fmla="*/ 258128 h 1580197"/>
                    <a:gd name="connsiteX47-471" fmla="*/ 242888 w 940118"/>
                    <a:gd name="connsiteY47-472" fmla="*/ 241935 h 1580197"/>
                    <a:gd name="connsiteX48-473" fmla="*/ 287315 w 940118"/>
                    <a:gd name="connsiteY48-474" fmla="*/ 198453 h 1580197"/>
                    <a:gd name="connsiteX49-475" fmla="*/ 286702 w 940118"/>
                    <a:gd name="connsiteY49-476" fmla="*/ 198120 h 1580197"/>
                    <a:gd name="connsiteX50-477" fmla="*/ 359092 w 940118"/>
                    <a:gd name="connsiteY50-478" fmla="*/ 140970 h 1580197"/>
                    <a:gd name="connsiteX51-479" fmla="*/ 378434 w 940118"/>
                    <a:gd name="connsiteY51-480" fmla="*/ 151488 h 1580197"/>
                    <a:gd name="connsiteX52-481" fmla="*/ 378837 w 940118"/>
                    <a:gd name="connsiteY52-482" fmla="*/ 151226 h 1580197"/>
                    <a:gd name="connsiteX53-483" fmla="*/ 360045 w 940118"/>
                    <a:gd name="connsiteY53-484" fmla="*/ 140970 h 1580197"/>
                    <a:gd name="connsiteX54-485" fmla="*/ 486263 w 940118"/>
                    <a:gd name="connsiteY54-486" fmla="*/ 68845 h 1580197"/>
                    <a:gd name="connsiteX55-487" fmla="*/ 485775 w 940118"/>
                    <a:gd name="connsiteY55-488" fmla="*/ 68580 h 1580197"/>
                    <a:gd name="connsiteX56-489" fmla="*/ 572452 w 940118"/>
                    <a:gd name="connsiteY56-490" fmla="*/ 32385 h 1580197"/>
                    <a:gd name="connsiteX57-491" fmla="*/ 595123 w 940118"/>
                    <a:gd name="connsiteY57-492" fmla="*/ 44713 h 1580197"/>
                    <a:gd name="connsiteX58-493" fmla="*/ 595672 w 940118"/>
                    <a:gd name="connsiteY58-494" fmla="*/ 44538 h 1580197"/>
                    <a:gd name="connsiteX59-495" fmla="*/ 573405 w 940118"/>
                    <a:gd name="connsiteY59-496" fmla="*/ 32385 h 1580197"/>
                    <a:gd name="connsiteX60-497" fmla="*/ 679133 w 940118"/>
                    <a:gd name="connsiteY60-498" fmla="*/ 0 h 1580197"/>
                    <a:gd name="connsiteX0-499" fmla="*/ 812750 w 940118"/>
                    <a:gd name="connsiteY0-500" fmla="*/ 163017 h 1580197"/>
                    <a:gd name="connsiteX1-501" fmla="*/ 812706 w 940118"/>
                    <a:gd name="connsiteY1-502" fmla="*/ 163034 h 1580197"/>
                    <a:gd name="connsiteX2-503" fmla="*/ 832937 w 940118"/>
                    <a:gd name="connsiteY2-504" fmla="*/ 174035 h 1580197"/>
                    <a:gd name="connsiteX3-505" fmla="*/ 812750 w 940118"/>
                    <a:gd name="connsiteY3-506" fmla="*/ 163017 h 1580197"/>
                    <a:gd name="connsiteX4-507" fmla="*/ 679133 w 940118"/>
                    <a:gd name="connsiteY4-508" fmla="*/ 0 h 1580197"/>
                    <a:gd name="connsiteX5-509" fmla="*/ 940118 w 940118"/>
                    <a:gd name="connsiteY5-510" fmla="*/ 140970 h 1580197"/>
                    <a:gd name="connsiteX6-511" fmla="*/ 833438 w 940118"/>
                    <a:gd name="connsiteY6-512" fmla="*/ 174308 h 1580197"/>
                    <a:gd name="connsiteX7-513" fmla="*/ 833437 w 940118"/>
                    <a:gd name="connsiteY7-514" fmla="*/ 174308 h 1580197"/>
                    <a:gd name="connsiteX8-515" fmla="*/ 747299 w 940118"/>
                    <a:gd name="connsiteY8-516" fmla="*/ 210278 h 1580197"/>
                    <a:gd name="connsiteX9-517" fmla="*/ 747713 w 940118"/>
                    <a:gd name="connsiteY9-518" fmla="*/ 210503 h 1580197"/>
                    <a:gd name="connsiteX10-519" fmla="*/ 620078 w 940118"/>
                    <a:gd name="connsiteY10-520" fmla="*/ 282893 h 1580197"/>
                    <a:gd name="connsiteX11-521" fmla="*/ 592976 w 940118"/>
                    <a:gd name="connsiteY11-522" fmla="*/ 268101 h 1580197"/>
                    <a:gd name="connsiteX12-523" fmla="*/ 620077 w 940118"/>
                    <a:gd name="connsiteY12-524" fmla="*/ 282893 h 1580197"/>
                    <a:gd name="connsiteX13-525" fmla="*/ 548076 w 940118"/>
                    <a:gd name="connsiteY13-526" fmla="*/ 339736 h 1580197"/>
                    <a:gd name="connsiteX14-527" fmla="*/ 548640 w 940118"/>
                    <a:gd name="connsiteY14-528" fmla="*/ 340043 h 1580197"/>
                    <a:gd name="connsiteX15-529" fmla="*/ 503873 w 940118"/>
                    <a:gd name="connsiteY15-530" fmla="*/ 383858 h 1580197"/>
                    <a:gd name="connsiteX16-531" fmla="*/ 488633 w 940118"/>
                    <a:gd name="connsiteY16-532" fmla="*/ 399098 h 1580197"/>
                    <a:gd name="connsiteX17-533" fmla="*/ 488633 w 940118"/>
                    <a:gd name="connsiteY17-534" fmla="*/ 400050 h 1580197"/>
                    <a:gd name="connsiteX18-535" fmla="*/ 422910 w 940118"/>
                    <a:gd name="connsiteY18-536" fmla="*/ 482918 h 1580197"/>
                    <a:gd name="connsiteX19-537" fmla="*/ 422910 w 940118"/>
                    <a:gd name="connsiteY19-538" fmla="*/ 483870 h 1580197"/>
                    <a:gd name="connsiteX20-539" fmla="*/ 367665 w 940118"/>
                    <a:gd name="connsiteY20-540" fmla="*/ 572453 h 1580197"/>
                    <a:gd name="connsiteX21-541" fmla="*/ 368618 w 940118"/>
                    <a:gd name="connsiteY21-542" fmla="*/ 573405 h 1580197"/>
                    <a:gd name="connsiteX22-543" fmla="*/ 317183 w 940118"/>
                    <a:gd name="connsiteY22-544" fmla="*/ 684847 h 1580197"/>
                    <a:gd name="connsiteX23-545" fmla="*/ 305241 w 940118"/>
                    <a:gd name="connsiteY23-546" fmla="*/ 678329 h 1580197"/>
                    <a:gd name="connsiteX24-547" fmla="*/ 305235 w 940118"/>
                    <a:gd name="connsiteY24-548" fmla="*/ 678350 h 1580197"/>
                    <a:gd name="connsiteX25-549" fmla="*/ 317183 w 940118"/>
                    <a:gd name="connsiteY25-550" fmla="*/ 684847 h 1580197"/>
                    <a:gd name="connsiteX26-551" fmla="*/ 260985 w 940118"/>
                    <a:gd name="connsiteY26-552" fmla="*/ 1014413 h 1580197"/>
                    <a:gd name="connsiteX27-553" fmla="*/ 342900 w 940118"/>
                    <a:gd name="connsiteY27-554" fmla="*/ 1373505 h 1580197"/>
                    <a:gd name="connsiteX28-555" fmla="*/ 546735 w 940118"/>
                    <a:gd name="connsiteY28-556" fmla="*/ 1580197 h 1580197"/>
                    <a:gd name="connsiteX29-557" fmla="*/ 285750 w 940118"/>
                    <a:gd name="connsiteY29-558" fmla="*/ 1438275 h 1580197"/>
                    <a:gd name="connsiteX30-559" fmla="*/ 81915 w 940118"/>
                    <a:gd name="connsiteY30-560" fmla="*/ 1231583 h 1580197"/>
                    <a:gd name="connsiteX31-561" fmla="*/ 0 w 940118"/>
                    <a:gd name="connsiteY31-562" fmla="*/ 872490 h 1580197"/>
                    <a:gd name="connsiteX32-563" fmla="*/ 56197 w 940118"/>
                    <a:gd name="connsiteY32-564" fmla="*/ 542925 h 1580197"/>
                    <a:gd name="connsiteX33-565" fmla="*/ 62441 w 940118"/>
                    <a:gd name="connsiteY33-566" fmla="*/ 546321 h 1580197"/>
                    <a:gd name="connsiteX34-567" fmla="*/ 62617 w 940118"/>
                    <a:gd name="connsiteY34-568" fmla="*/ 545909 h 1580197"/>
                    <a:gd name="connsiteX35-569" fmla="*/ 57150 w 940118"/>
                    <a:gd name="connsiteY35-570" fmla="*/ 542925 h 1580197"/>
                    <a:gd name="connsiteX36-571" fmla="*/ 107444 w 940118"/>
                    <a:gd name="connsiteY36-572" fmla="*/ 431896 h 1580197"/>
                    <a:gd name="connsiteX37-573" fmla="*/ 106680 w 940118"/>
                    <a:gd name="connsiteY37-574" fmla="*/ 431483 h 1580197"/>
                    <a:gd name="connsiteX38-575" fmla="*/ 161925 w 940118"/>
                    <a:gd name="connsiteY38-576" fmla="*/ 341948 h 1580197"/>
                    <a:gd name="connsiteX39-577" fmla="*/ 171758 w 940118"/>
                    <a:gd name="connsiteY39-578" fmla="*/ 347295 h 1580197"/>
                    <a:gd name="connsiteX40-579" fmla="*/ 171778 w 940118"/>
                    <a:gd name="connsiteY40-580" fmla="*/ 347270 h 1580197"/>
                    <a:gd name="connsiteX41-581" fmla="*/ 161925 w 940118"/>
                    <a:gd name="connsiteY41-582" fmla="*/ 341948 h 1580197"/>
                    <a:gd name="connsiteX42-583" fmla="*/ 227648 w 940118"/>
                    <a:gd name="connsiteY42-584" fmla="*/ 258128 h 1580197"/>
                    <a:gd name="connsiteX43-585" fmla="*/ 239906 w 940118"/>
                    <a:gd name="connsiteY43-586" fmla="*/ 264794 h 1580197"/>
                    <a:gd name="connsiteX44-587" fmla="*/ 240267 w 940118"/>
                    <a:gd name="connsiteY44-588" fmla="*/ 264453 h 1580197"/>
                    <a:gd name="connsiteX45-589" fmla="*/ 228600 w 940118"/>
                    <a:gd name="connsiteY45-590" fmla="*/ 258128 h 1580197"/>
                    <a:gd name="connsiteX46-591" fmla="*/ 242888 w 940118"/>
                    <a:gd name="connsiteY46-592" fmla="*/ 241935 h 1580197"/>
                    <a:gd name="connsiteX47-593" fmla="*/ 287315 w 940118"/>
                    <a:gd name="connsiteY47-594" fmla="*/ 198453 h 1580197"/>
                    <a:gd name="connsiteX48-595" fmla="*/ 286702 w 940118"/>
                    <a:gd name="connsiteY48-596" fmla="*/ 198120 h 1580197"/>
                    <a:gd name="connsiteX49-597" fmla="*/ 359092 w 940118"/>
                    <a:gd name="connsiteY49-598" fmla="*/ 140970 h 1580197"/>
                    <a:gd name="connsiteX50-599" fmla="*/ 378434 w 940118"/>
                    <a:gd name="connsiteY50-600" fmla="*/ 151488 h 1580197"/>
                    <a:gd name="connsiteX51-601" fmla="*/ 378837 w 940118"/>
                    <a:gd name="connsiteY51-602" fmla="*/ 151226 h 1580197"/>
                    <a:gd name="connsiteX52-603" fmla="*/ 360045 w 940118"/>
                    <a:gd name="connsiteY52-604" fmla="*/ 140970 h 1580197"/>
                    <a:gd name="connsiteX53-605" fmla="*/ 486263 w 940118"/>
                    <a:gd name="connsiteY53-606" fmla="*/ 68845 h 1580197"/>
                    <a:gd name="connsiteX54-607" fmla="*/ 485775 w 940118"/>
                    <a:gd name="connsiteY54-608" fmla="*/ 68580 h 1580197"/>
                    <a:gd name="connsiteX55-609" fmla="*/ 572452 w 940118"/>
                    <a:gd name="connsiteY55-610" fmla="*/ 32385 h 1580197"/>
                    <a:gd name="connsiteX56-611" fmla="*/ 595123 w 940118"/>
                    <a:gd name="connsiteY56-612" fmla="*/ 44713 h 1580197"/>
                    <a:gd name="connsiteX57-613" fmla="*/ 595672 w 940118"/>
                    <a:gd name="connsiteY57-614" fmla="*/ 44538 h 1580197"/>
                    <a:gd name="connsiteX58-615" fmla="*/ 573405 w 940118"/>
                    <a:gd name="connsiteY58-616" fmla="*/ 32385 h 1580197"/>
                    <a:gd name="connsiteX59-617" fmla="*/ 679133 w 940118"/>
                    <a:gd name="connsiteY59-618" fmla="*/ 0 h 1580197"/>
                    <a:gd name="connsiteX0-619" fmla="*/ 812750 w 940118"/>
                    <a:gd name="connsiteY0-620" fmla="*/ 163017 h 1580197"/>
                    <a:gd name="connsiteX1-621" fmla="*/ 812706 w 940118"/>
                    <a:gd name="connsiteY1-622" fmla="*/ 163034 h 1580197"/>
                    <a:gd name="connsiteX2-623" fmla="*/ 832937 w 940118"/>
                    <a:gd name="connsiteY2-624" fmla="*/ 174035 h 1580197"/>
                    <a:gd name="connsiteX3-625" fmla="*/ 812750 w 940118"/>
                    <a:gd name="connsiteY3-626" fmla="*/ 163017 h 1580197"/>
                    <a:gd name="connsiteX4-627" fmla="*/ 679133 w 940118"/>
                    <a:gd name="connsiteY4-628" fmla="*/ 0 h 1580197"/>
                    <a:gd name="connsiteX5-629" fmla="*/ 940118 w 940118"/>
                    <a:gd name="connsiteY5-630" fmla="*/ 140970 h 1580197"/>
                    <a:gd name="connsiteX6-631" fmla="*/ 833438 w 940118"/>
                    <a:gd name="connsiteY6-632" fmla="*/ 174308 h 1580197"/>
                    <a:gd name="connsiteX7-633" fmla="*/ 833437 w 940118"/>
                    <a:gd name="connsiteY7-634" fmla="*/ 174308 h 1580197"/>
                    <a:gd name="connsiteX8-635" fmla="*/ 747299 w 940118"/>
                    <a:gd name="connsiteY8-636" fmla="*/ 210278 h 1580197"/>
                    <a:gd name="connsiteX9-637" fmla="*/ 747713 w 940118"/>
                    <a:gd name="connsiteY9-638" fmla="*/ 210503 h 1580197"/>
                    <a:gd name="connsiteX10-639" fmla="*/ 620078 w 940118"/>
                    <a:gd name="connsiteY10-640" fmla="*/ 282893 h 1580197"/>
                    <a:gd name="connsiteX11-641" fmla="*/ 620077 w 940118"/>
                    <a:gd name="connsiteY11-642" fmla="*/ 282893 h 1580197"/>
                    <a:gd name="connsiteX12-643" fmla="*/ 548076 w 940118"/>
                    <a:gd name="connsiteY12-644" fmla="*/ 339736 h 1580197"/>
                    <a:gd name="connsiteX13-645" fmla="*/ 548640 w 940118"/>
                    <a:gd name="connsiteY13-646" fmla="*/ 340043 h 1580197"/>
                    <a:gd name="connsiteX14-647" fmla="*/ 503873 w 940118"/>
                    <a:gd name="connsiteY14-648" fmla="*/ 383858 h 1580197"/>
                    <a:gd name="connsiteX15-649" fmla="*/ 488633 w 940118"/>
                    <a:gd name="connsiteY15-650" fmla="*/ 399098 h 1580197"/>
                    <a:gd name="connsiteX16-651" fmla="*/ 488633 w 940118"/>
                    <a:gd name="connsiteY16-652" fmla="*/ 400050 h 1580197"/>
                    <a:gd name="connsiteX17-653" fmla="*/ 422910 w 940118"/>
                    <a:gd name="connsiteY17-654" fmla="*/ 482918 h 1580197"/>
                    <a:gd name="connsiteX18-655" fmla="*/ 422910 w 940118"/>
                    <a:gd name="connsiteY18-656" fmla="*/ 483870 h 1580197"/>
                    <a:gd name="connsiteX19-657" fmla="*/ 367665 w 940118"/>
                    <a:gd name="connsiteY19-658" fmla="*/ 572453 h 1580197"/>
                    <a:gd name="connsiteX20-659" fmla="*/ 368618 w 940118"/>
                    <a:gd name="connsiteY20-660" fmla="*/ 573405 h 1580197"/>
                    <a:gd name="connsiteX21-661" fmla="*/ 317183 w 940118"/>
                    <a:gd name="connsiteY21-662" fmla="*/ 684847 h 1580197"/>
                    <a:gd name="connsiteX22-663" fmla="*/ 305241 w 940118"/>
                    <a:gd name="connsiteY22-664" fmla="*/ 678329 h 1580197"/>
                    <a:gd name="connsiteX23-665" fmla="*/ 305235 w 940118"/>
                    <a:gd name="connsiteY23-666" fmla="*/ 678350 h 1580197"/>
                    <a:gd name="connsiteX24-667" fmla="*/ 317183 w 940118"/>
                    <a:gd name="connsiteY24-668" fmla="*/ 684847 h 1580197"/>
                    <a:gd name="connsiteX25-669" fmla="*/ 260985 w 940118"/>
                    <a:gd name="connsiteY25-670" fmla="*/ 1014413 h 1580197"/>
                    <a:gd name="connsiteX26-671" fmla="*/ 342900 w 940118"/>
                    <a:gd name="connsiteY26-672" fmla="*/ 1373505 h 1580197"/>
                    <a:gd name="connsiteX27-673" fmla="*/ 546735 w 940118"/>
                    <a:gd name="connsiteY27-674" fmla="*/ 1580197 h 1580197"/>
                    <a:gd name="connsiteX28-675" fmla="*/ 285750 w 940118"/>
                    <a:gd name="connsiteY28-676" fmla="*/ 1438275 h 1580197"/>
                    <a:gd name="connsiteX29-677" fmla="*/ 81915 w 940118"/>
                    <a:gd name="connsiteY29-678" fmla="*/ 1231583 h 1580197"/>
                    <a:gd name="connsiteX30-679" fmla="*/ 0 w 940118"/>
                    <a:gd name="connsiteY30-680" fmla="*/ 872490 h 1580197"/>
                    <a:gd name="connsiteX31-681" fmla="*/ 56197 w 940118"/>
                    <a:gd name="connsiteY31-682" fmla="*/ 542925 h 1580197"/>
                    <a:gd name="connsiteX32-683" fmla="*/ 62441 w 940118"/>
                    <a:gd name="connsiteY32-684" fmla="*/ 546321 h 1580197"/>
                    <a:gd name="connsiteX33-685" fmla="*/ 62617 w 940118"/>
                    <a:gd name="connsiteY33-686" fmla="*/ 545909 h 1580197"/>
                    <a:gd name="connsiteX34-687" fmla="*/ 57150 w 940118"/>
                    <a:gd name="connsiteY34-688" fmla="*/ 542925 h 1580197"/>
                    <a:gd name="connsiteX35-689" fmla="*/ 107444 w 940118"/>
                    <a:gd name="connsiteY35-690" fmla="*/ 431896 h 1580197"/>
                    <a:gd name="connsiteX36-691" fmla="*/ 106680 w 940118"/>
                    <a:gd name="connsiteY36-692" fmla="*/ 431483 h 1580197"/>
                    <a:gd name="connsiteX37-693" fmla="*/ 161925 w 940118"/>
                    <a:gd name="connsiteY37-694" fmla="*/ 341948 h 1580197"/>
                    <a:gd name="connsiteX38-695" fmla="*/ 171758 w 940118"/>
                    <a:gd name="connsiteY38-696" fmla="*/ 347295 h 1580197"/>
                    <a:gd name="connsiteX39-697" fmla="*/ 171778 w 940118"/>
                    <a:gd name="connsiteY39-698" fmla="*/ 347270 h 1580197"/>
                    <a:gd name="connsiteX40-699" fmla="*/ 161925 w 940118"/>
                    <a:gd name="connsiteY40-700" fmla="*/ 341948 h 1580197"/>
                    <a:gd name="connsiteX41-701" fmla="*/ 227648 w 940118"/>
                    <a:gd name="connsiteY41-702" fmla="*/ 258128 h 1580197"/>
                    <a:gd name="connsiteX42-703" fmla="*/ 239906 w 940118"/>
                    <a:gd name="connsiteY42-704" fmla="*/ 264794 h 1580197"/>
                    <a:gd name="connsiteX43-705" fmla="*/ 240267 w 940118"/>
                    <a:gd name="connsiteY43-706" fmla="*/ 264453 h 1580197"/>
                    <a:gd name="connsiteX44-707" fmla="*/ 228600 w 940118"/>
                    <a:gd name="connsiteY44-708" fmla="*/ 258128 h 1580197"/>
                    <a:gd name="connsiteX45-709" fmla="*/ 242888 w 940118"/>
                    <a:gd name="connsiteY45-710" fmla="*/ 241935 h 1580197"/>
                    <a:gd name="connsiteX46-711" fmla="*/ 287315 w 940118"/>
                    <a:gd name="connsiteY46-712" fmla="*/ 198453 h 1580197"/>
                    <a:gd name="connsiteX47-713" fmla="*/ 286702 w 940118"/>
                    <a:gd name="connsiteY47-714" fmla="*/ 198120 h 1580197"/>
                    <a:gd name="connsiteX48-715" fmla="*/ 359092 w 940118"/>
                    <a:gd name="connsiteY48-716" fmla="*/ 140970 h 1580197"/>
                    <a:gd name="connsiteX49-717" fmla="*/ 378434 w 940118"/>
                    <a:gd name="connsiteY49-718" fmla="*/ 151488 h 1580197"/>
                    <a:gd name="connsiteX50-719" fmla="*/ 378837 w 940118"/>
                    <a:gd name="connsiteY50-720" fmla="*/ 151226 h 1580197"/>
                    <a:gd name="connsiteX51-721" fmla="*/ 360045 w 940118"/>
                    <a:gd name="connsiteY51-722" fmla="*/ 140970 h 1580197"/>
                    <a:gd name="connsiteX52-723" fmla="*/ 486263 w 940118"/>
                    <a:gd name="connsiteY52-724" fmla="*/ 68845 h 1580197"/>
                    <a:gd name="connsiteX53-725" fmla="*/ 485775 w 940118"/>
                    <a:gd name="connsiteY53-726" fmla="*/ 68580 h 1580197"/>
                    <a:gd name="connsiteX54-727" fmla="*/ 572452 w 940118"/>
                    <a:gd name="connsiteY54-728" fmla="*/ 32385 h 1580197"/>
                    <a:gd name="connsiteX55-729" fmla="*/ 595123 w 940118"/>
                    <a:gd name="connsiteY55-730" fmla="*/ 44713 h 1580197"/>
                    <a:gd name="connsiteX56-731" fmla="*/ 595672 w 940118"/>
                    <a:gd name="connsiteY56-732" fmla="*/ 44538 h 1580197"/>
                    <a:gd name="connsiteX57-733" fmla="*/ 573405 w 940118"/>
                    <a:gd name="connsiteY57-734" fmla="*/ 32385 h 1580197"/>
                    <a:gd name="connsiteX58-735" fmla="*/ 679133 w 940118"/>
                    <a:gd name="connsiteY58-736" fmla="*/ 0 h 1580197"/>
                    <a:gd name="connsiteX0-737" fmla="*/ 812750 w 940118"/>
                    <a:gd name="connsiteY0-738" fmla="*/ 163017 h 1580197"/>
                    <a:gd name="connsiteX1-739" fmla="*/ 812706 w 940118"/>
                    <a:gd name="connsiteY1-740" fmla="*/ 163034 h 1580197"/>
                    <a:gd name="connsiteX2-741" fmla="*/ 832937 w 940118"/>
                    <a:gd name="connsiteY2-742" fmla="*/ 174035 h 1580197"/>
                    <a:gd name="connsiteX3-743" fmla="*/ 812750 w 940118"/>
                    <a:gd name="connsiteY3-744" fmla="*/ 163017 h 1580197"/>
                    <a:gd name="connsiteX4-745" fmla="*/ 679133 w 940118"/>
                    <a:gd name="connsiteY4-746" fmla="*/ 0 h 1580197"/>
                    <a:gd name="connsiteX5-747" fmla="*/ 940118 w 940118"/>
                    <a:gd name="connsiteY5-748" fmla="*/ 140970 h 1580197"/>
                    <a:gd name="connsiteX6-749" fmla="*/ 833438 w 940118"/>
                    <a:gd name="connsiteY6-750" fmla="*/ 174308 h 1580197"/>
                    <a:gd name="connsiteX7-751" fmla="*/ 747299 w 940118"/>
                    <a:gd name="connsiteY7-752" fmla="*/ 210278 h 1580197"/>
                    <a:gd name="connsiteX8-753" fmla="*/ 747713 w 940118"/>
                    <a:gd name="connsiteY8-754" fmla="*/ 210503 h 1580197"/>
                    <a:gd name="connsiteX9-755" fmla="*/ 620078 w 940118"/>
                    <a:gd name="connsiteY9-756" fmla="*/ 282893 h 1580197"/>
                    <a:gd name="connsiteX10-757" fmla="*/ 620077 w 940118"/>
                    <a:gd name="connsiteY10-758" fmla="*/ 282893 h 1580197"/>
                    <a:gd name="connsiteX11-759" fmla="*/ 548076 w 940118"/>
                    <a:gd name="connsiteY11-760" fmla="*/ 339736 h 1580197"/>
                    <a:gd name="connsiteX12-761" fmla="*/ 548640 w 940118"/>
                    <a:gd name="connsiteY12-762" fmla="*/ 340043 h 1580197"/>
                    <a:gd name="connsiteX13-763" fmla="*/ 503873 w 940118"/>
                    <a:gd name="connsiteY13-764" fmla="*/ 383858 h 1580197"/>
                    <a:gd name="connsiteX14-765" fmla="*/ 488633 w 940118"/>
                    <a:gd name="connsiteY14-766" fmla="*/ 399098 h 1580197"/>
                    <a:gd name="connsiteX15-767" fmla="*/ 488633 w 940118"/>
                    <a:gd name="connsiteY15-768" fmla="*/ 400050 h 1580197"/>
                    <a:gd name="connsiteX16-769" fmla="*/ 422910 w 940118"/>
                    <a:gd name="connsiteY16-770" fmla="*/ 482918 h 1580197"/>
                    <a:gd name="connsiteX17-771" fmla="*/ 422910 w 940118"/>
                    <a:gd name="connsiteY17-772" fmla="*/ 483870 h 1580197"/>
                    <a:gd name="connsiteX18-773" fmla="*/ 367665 w 940118"/>
                    <a:gd name="connsiteY18-774" fmla="*/ 572453 h 1580197"/>
                    <a:gd name="connsiteX19-775" fmla="*/ 368618 w 940118"/>
                    <a:gd name="connsiteY19-776" fmla="*/ 573405 h 1580197"/>
                    <a:gd name="connsiteX20-777" fmla="*/ 317183 w 940118"/>
                    <a:gd name="connsiteY20-778" fmla="*/ 684847 h 1580197"/>
                    <a:gd name="connsiteX21-779" fmla="*/ 305241 w 940118"/>
                    <a:gd name="connsiteY21-780" fmla="*/ 678329 h 1580197"/>
                    <a:gd name="connsiteX22-781" fmla="*/ 305235 w 940118"/>
                    <a:gd name="connsiteY22-782" fmla="*/ 678350 h 1580197"/>
                    <a:gd name="connsiteX23-783" fmla="*/ 317183 w 940118"/>
                    <a:gd name="connsiteY23-784" fmla="*/ 684847 h 1580197"/>
                    <a:gd name="connsiteX24-785" fmla="*/ 260985 w 940118"/>
                    <a:gd name="connsiteY24-786" fmla="*/ 1014413 h 1580197"/>
                    <a:gd name="connsiteX25-787" fmla="*/ 342900 w 940118"/>
                    <a:gd name="connsiteY25-788" fmla="*/ 1373505 h 1580197"/>
                    <a:gd name="connsiteX26-789" fmla="*/ 546735 w 940118"/>
                    <a:gd name="connsiteY26-790" fmla="*/ 1580197 h 1580197"/>
                    <a:gd name="connsiteX27-791" fmla="*/ 285750 w 940118"/>
                    <a:gd name="connsiteY27-792" fmla="*/ 1438275 h 1580197"/>
                    <a:gd name="connsiteX28-793" fmla="*/ 81915 w 940118"/>
                    <a:gd name="connsiteY28-794" fmla="*/ 1231583 h 1580197"/>
                    <a:gd name="connsiteX29-795" fmla="*/ 0 w 940118"/>
                    <a:gd name="connsiteY29-796" fmla="*/ 872490 h 1580197"/>
                    <a:gd name="connsiteX30-797" fmla="*/ 56197 w 940118"/>
                    <a:gd name="connsiteY30-798" fmla="*/ 542925 h 1580197"/>
                    <a:gd name="connsiteX31-799" fmla="*/ 62441 w 940118"/>
                    <a:gd name="connsiteY31-800" fmla="*/ 546321 h 1580197"/>
                    <a:gd name="connsiteX32-801" fmla="*/ 62617 w 940118"/>
                    <a:gd name="connsiteY32-802" fmla="*/ 545909 h 1580197"/>
                    <a:gd name="connsiteX33-803" fmla="*/ 57150 w 940118"/>
                    <a:gd name="connsiteY33-804" fmla="*/ 542925 h 1580197"/>
                    <a:gd name="connsiteX34-805" fmla="*/ 107444 w 940118"/>
                    <a:gd name="connsiteY34-806" fmla="*/ 431896 h 1580197"/>
                    <a:gd name="connsiteX35-807" fmla="*/ 106680 w 940118"/>
                    <a:gd name="connsiteY35-808" fmla="*/ 431483 h 1580197"/>
                    <a:gd name="connsiteX36-809" fmla="*/ 161925 w 940118"/>
                    <a:gd name="connsiteY36-810" fmla="*/ 341948 h 1580197"/>
                    <a:gd name="connsiteX37-811" fmla="*/ 171758 w 940118"/>
                    <a:gd name="connsiteY37-812" fmla="*/ 347295 h 1580197"/>
                    <a:gd name="connsiteX38-813" fmla="*/ 171778 w 940118"/>
                    <a:gd name="connsiteY38-814" fmla="*/ 347270 h 1580197"/>
                    <a:gd name="connsiteX39-815" fmla="*/ 161925 w 940118"/>
                    <a:gd name="connsiteY39-816" fmla="*/ 341948 h 1580197"/>
                    <a:gd name="connsiteX40-817" fmla="*/ 227648 w 940118"/>
                    <a:gd name="connsiteY40-818" fmla="*/ 258128 h 1580197"/>
                    <a:gd name="connsiteX41-819" fmla="*/ 239906 w 940118"/>
                    <a:gd name="connsiteY41-820" fmla="*/ 264794 h 1580197"/>
                    <a:gd name="connsiteX42-821" fmla="*/ 240267 w 940118"/>
                    <a:gd name="connsiteY42-822" fmla="*/ 264453 h 1580197"/>
                    <a:gd name="connsiteX43-823" fmla="*/ 228600 w 940118"/>
                    <a:gd name="connsiteY43-824" fmla="*/ 258128 h 1580197"/>
                    <a:gd name="connsiteX44-825" fmla="*/ 242888 w 940118"/>
                    <a:gd name="connsiteY44-826" fmla="*/ 241935 h 1580197"/>
                    <a:gd name="connsiteX45-827" fmla="*/ 287315 w 940118"/>
                    <a:gd name="connsiteY45-828" fmla="*/ 198453 h 1580197"/>
                    <a:gd name="connsiteX46-829" fmla="*/ 286702 w 940118"/>
                    <a:gd name="connsiteY46-830" fmla="*/ 198120 h 1580197"/>
                    <a:gd name="connsiteX47-831" fmla="*/ 359092 w 940118"/>
                    <a:gd name="connsiteY47-832" fmla="*/ 140970 h 1580197"/>
                    <a:gd name="connsiteX48-833" fmla="*/ 378434 w 940118"/>
                    <a:gd name="connsiteY48-834" fmla="*/ 151488 h 1580197"/>
                    <a:gd name="connsiteX49-835" fmla="*/ 378837 w 940118"/>
                    <a:gd name="connsiteY49-836" fmla="*/ 151226 h 1580197"/>
                    <a:gd name="connsiteX50-837" fmla="*/ 360045 w 940118"/>
                    <a:gd name="connsiteY50-838" fmla="*/ 140970 h 1580197"/>
                    <a:gd name="connsiteX51-839" fmla="*/ 486263 w 940118"/>
                    <a:gd name="connsiteY51-840" fmla="*/ 68845 h 1580197"/>
                    <a:gd name="connsiteX52-841" fmla="*/ 485775 w 940118"/>
                    <a:gd name="connsiteY52-842" fmla="*/ 68580 h 1580197"/>
                    <a:gd name="connsiteX53-843" fmla="*/ 572452 w 940118"/>
                    <a:gd name="connsiteY53-844" fmla="*/ 32385 h 1580197"/>
                    <a:gd name="connsiteX54-845" fmla="*/ 595123 w 940118"/>
                    <a:gd name="connsiteY54-846" fmla="*/ 44713 h 1580197"/>
                    <a:gd name="connsiteX55-847" fmla="*/ 595672 w 940118"/>
                    <a:gd name="connsiteY55-848" fmla="*/ 44538 h 1580197"/>
                    <a:gd name="connsiteX56-849" fmla="*/ 573405 w 940118"/>
                    <a:gd name="connsiteY56-850" fmla="*/ 32385 h 1580197"/>
                    <a:gd name="connsiteX57-851" fmla="*/ 679133 w 940118"/>
                    <a:gd name="connsiteY57-852" fmla="*/ 0 h 1580197"/>
                    <a:gd name="connsiteX0-853" fmla="*/ 812750 w 940118"/>
                    <a:gd name="connsiteY0-854" fmla="*/ 163017 h 1580197"/>
                    <a:gd name="connsiteX1-855" fmla="*/ 812706 w 940118"/>
                    <a:gd name="connsiteY1-856" fmla="*/ 163034 h 1580197"/>
                    <a:gd name="connsiteX2-857" fmla="*/ 832937 w 940118"/>
                    <a:gd name="connsiteY2-858" fmla="*/ 174035 h 1580197"/>
                    <a:gd name="connsiteX3-859" fmla="*/ 812750 w 940118"/>
                    <a:gd name="connsiteY3-860" fmla="*/ 163017 h 1580197"/>
                    <a:gd name="connsiteX4-861" fmla="*/ 679133 w 940118"/>
                    <a:gd name="connsiteY4-862" fmla="*/ 0 h 1580197"/>
                    <a:gd name="connsiteX5-863" fmla="*/ 940118 w 940118"/>
                    <a:gd name="connsiteY5-864" fmla="*/ 140970 h 1580197"/>
                    <a:gd name="connsiteX6-865" fmla="*/ 747299 w 940118"/>
                    <a:gd name="connsiteY6-866" fmla="*/ 210278 h 1580197"/>
                    <a:gd name="connsiteX7-867" fmla="*/ 747713 w 940118"/>
                    <a:gd name="connsiteY7-868" fmla="*/ 210503 h 1580197"/>
                    <a:gd name="connsiteX8-869" fmla="*/ 620078 w 940118"/>
                    <a:gd name="connsiteY8-870" fmla="*/ 282893 h 1580197"/>
                    <a:gd name="connsiteX9-871" fmla="*/ 620077 w 940118"/>
                    <a:gd name="connsiteY9-872" fmla="*/ 282893 h 1580197"/>
                    <a:gd name="connsiteX10-873" fmla="*/ 548076 w 940118"/>
                    <a:gd name="connsiteY10-874" fmla="*/ 339736 h 1580197"/>
                    <a:gd name="connsiteX11-875" fmla="*/ 548640 w 940118"/>
                    <a:gd name="connsiteY11-876" fmla="*/ 340043 h 1580197"/>
                    <a:gd name="connsiteX12-877" fmla="*/ 503873 w 940118"/>
                    <a:gd name="connsiteY12-878" fmla="*/ 383858 h 1580197"/>
                    <a:gd name="connsiteX13-879" fmla="*/ 488633 w 940118"/>
                    <a:gd name="connsiteY13-880" fmla="*/ 399098 h 1580197"/>
                    <a:gd name="connsiteX14-881" fmla="*/ 488633 w 940118"/>
                    <a:gd name="connsiteY14-882" fmla="*/ 400050 h 1580197"/>
                    <a:gd name="connsiteX15-883" fmla="*/ 422910 w 940118"/>
                    <a:gd name="connsiteY15-884" fmla="*/ 482918 h 1580197"/>
                    <a:gd name="connsiteX16-885" fmla="*/ 422910 w 940118"/>
                    <a:gd name="connsiteY16-886" fmla="*/ 483870 h 1580197"/>
                    <a:gd name="connsiteX17-887" fmla="*/ 367665 w 940118"/>
                    <a:gd name="connsiteY17-888" fmla="*/ 572453 h 1580197"/>
                    <a:gd name="connsiteX18-889" fmla="*/ 368618 w 940118"/>
                    <a:gd name="connsiteY18-890" fmla="*/ 573405 h 1580197"/>
                    <a:gd name="connsiteX19-891" fmla="*/ 317183 w 940118"/>
                    <a:gd name="connsiteY19-892" fmla="*/ 684847 h 1580197"/>
                    <a:gd name="connsiteX20-893" fmla="*/ 305241 w 940118"/>
                    <a:gd name="connsiteY20-894" fmla="*/ 678329 h 1580197"/>
                    <a:gd name="connsiteX21-895" fmla="*/ 305235 w 940118"/>
                    <a:gd name="connsiteY21-896" fmla="*/ 678350 h 1580197"/>
                    <a:gd name="connsiteX22-897" fmla="*/ 317183 w 940118"/>
                    <a:gd name="connsiteY22-898" fmla="*/ 684847 h 1580197"/>
                    <a:gd name="connsiteX23-899" fmla="*/ 260985 w 940118"/>
                    <a:gd name="connsiteY23-900" fmla="*/ 1014413 h 1580197"/>
                    <a:gd name="connsiteX24-901" fmla="*/ 342900 w 940118"/>
                    <a:gd name="connsiteY24-902" fmla="*/ 1373505 h 1580197"/>
                    <a:gd name="connsiteX25-903" fmla="*/ 546735 w 940118"/>
                    <a:gd name="connsiteY25-904" fmla="*/ 1580197 h 1580197"/>
                    <a:gd name="connsiteX26-905" fmla="*/ 285750 w 940118"/>
                    <a:gd name="connsiteY26-906" fmla="*/ 1438275 h 1580197"/>
                    <a:gd name="connsiteX27-907" fmla="*/ 81915 w 940118"/>
                    <a:gd name="connsiteY27-908" fmla="*/ 1231583 h 1580197"/>
                    <a:gd name="connsiteX28-909" fmla="*/ 0 w 940118"/>
                    <a:gd name="connsiteY28-910" fmla="*/ 872490 h 1580197"/>
                    <a:gd name="connsiteX29-911" fmla="*/ 56197 w 940118"/>
                    <a:gd name="connsiteY29-912" fmla="*/ 542925 h 1580197"/>
                    <a:gd name="connsiteX30-913" fmla="*/ 62441 w 940118"/>
                    <a:gd name="connsiteY30-914" fmla="*/ 546321 h 1580197"/>
                    <a:gd name="connsiteX31-915" fmla="*/ 62617 w 940118"/>
                    <a:gd name="connsiteY31-916" fmla="*/ 545909 h 1580197"/>
                    <a:gd name="connsiteX32-917" fmla="*/ 57150 w 940118"/>
                    <a:gd name="connsiteY32-918" fmla="*/ 542925 h 1580197"/>
                    <a:gd name="connsiteX33-919" fmla="*/ 107444 w 940118"/>
                    <a:gd name="connsiteY33-920" fmla="*/ 431896 h 1580197"/>
                    <a:gd name="connsiteX34-921" fmla="*/ 106680 w 940118"/>
                    <a:gd name="connsiteY34-922" fmla="*/ 431483 h 1580197"/>
                    <a:gd name="connsiteX35-923" fmla="*/ 161925 w 940118"/>
                    <a:gd name="connsiteY35-924" fmla="*/ 341948 h 1580197"/>
                    <a:gd name="connsiteX36-925" fmla="*/ 171758 w 940118"/>
                    <a:gd name="connsiteY36-926" fmla="*/ 347295 h 1580197"/>
                    <a:gd name="connsiteX37-927" fmla="*/ 171778 w 940118"/>
                    <a:gd name="connsiteY37-928" fmla="*/ 347270 h 1580197"/>
                    <a:gd name="connsiteX38-929" fmla="*/ 161925 w 940118"/>
                    <a:gd name="connsiteY38-930" fmla="*/ 341948 h 1580197"/>
                    <a:gd name="connsiteX39-931" fmla="*/ 227648 w 940118"/>
                    <a:gd name="connsiteY39-932" fmla="*/ 258128 h 1580197"/>
                    <a:gd name="connsiteX40-933" fmla="*/ 239906 w 940118"/>
                    <a:gd name="connsiteY40-934" fmla="*/ 264794 h 1580197"/>
                    <a:gd name="connsiteX41-935" fmla="*/ 240267 w 940118"/>
                    <a:gd name="connsiteY41-936" fmla="*/ 264453 h 1580197"/>
                    <a:gd name="connsiteX42-937" fmla="*/ 228600 w 940118"/>
                    <a:gd name="connsiteY42-938" fmla="*/ 258128 h 1580197"/>
                    <a:gd name="connsiteX43-939" fmla="*/ 242888 w 940118"/>
                    <a:gd name="connsiteY43-940" fmla="*/ 241935 h 1580197"/>
                    <a:gd name="connsiteX44-941" fmla="*/ 287315 w 940118"/>
                    <a:gd name="connsiteY44-942" fmla="*/ 198453 h 1580197"/>
                    <a:gd name="connsiteX45-943" fmla="*/ 286702 w 940118"/>
                    <a:gd name="connsiteY45-944" fmla="*/ 198120 h 1580197"/>
                    <a:gd name="connsiteX46-945" fmla="*/ 359092 w 940118"/>
                    <a:gd name="connsiteY46-946" fmla="*/ 140970 h 1580197"/>
                    <a:gd name="connsiteX47-947" fmla="*/ 378434 w 940118"/>
                    <a:gd name="connsiteY47-948" fmla="*/ 151488 h 1580197"/>
                    <a:gd name="connsiteX48-949" fmla="*/ 378837 w 940118"/>
                    <a:gd name="connsiteY48-950" fmla="*/ 151226 h 1580197"/>
                    <a:gd name="connsiteX49-951" fmla="*/ 360045 w 940118"/>
                    <a:gd name="connsiteY49-952" fmla="*/ 140970 h 1580197"/>
                    <a:gd name="connsiteX50-953" fmla="*/ 486263 w 940118"/>
                    <a:gd name="connsiteY50-954" fmla="*/ 68845 h 1580197"/>
                    <a:gd name="connsiteX51-955" fmla="*/ 485775 w 940118"/>
                    <a:gd name="connsiteY51-956" fmla="*/ 68580 h 1580197"/>
                    <a:gd name="connsiteX52-957" fmla="*/ 572452 w 940118"/>
                    <a:gd name="connsiteY52-958" fmla="*/ 32385 h 1580197"/>
                    <a:gd name="connsiteX53-959" fmla="*/ 595123 w 940118"/>
                    <a:gd name="connsiteY53-960" fmla="*/ 44713 h 1580197"/>
                    <a:gd name="connsiteX54-961" fmla="*/ 595672 w 940118"/>
                    <a:gd name="connsiteY54-962" fmla="*/ 44538 h 1580197"/>
                    <a:gd name="connsiteX55-963" fmla="*/ 573405 w 940118"/>
                    <a:gd name="connsiteY55-964" fmla="*/ 32385 h 1580197"/>
                    <a:gd name="connsiteX56-965" fmla="*/ 679133 w 940118"/>
                    <a:gd name="connsiteY56-966" fmla="*/ 0 h 1580197"/>
                    <a:gd name="connsiteX0-967" fmla="*/ 832937 w 940118"/>
                    <a:gd name="connsiteY0-968" fmla="*/ 174035 h 1580197"/>
                    <a:gd name="connsiteX1-969" fmla="*/ 812706 w 940118"/>
                    <a:gd name="connsiteY1-970" fmla="*/ 163034 h 1580197"/>
                    <a:gd name="connsiteX2-971" fmla="*/ 832937 w 940118"/>
                    <a:gd name="connsiteY2-972" fmla="*/ 174035 h 1580197"/>
                    <a:gd name="connsiteX3-973" fmla="*/ 679133 w 940118"/>
                    <a:gd name="connsiteY3-974" fmla="*/ 0 h 1580197"/>
                    <a:gd name="connsiteX4-975" fmla="*/ 940118 w 940118"/>
                    <a:gd name="connsiteY4-976" fmla="*/ 140970 h 1580197"/>
                    <a:gd name="connsiteX5-977" fmla="*/ 747299 w 940118"/>
                    <a:gd name="connsiteY5-978" fmla="*/ 210278 h 1580197"/>
                    <a:gd name="connsiteX6-979" fmla="*/ 747713 w 940118"/>
                    <a:gd name="connsiteY6-980" fmla="*/ 210503 h 1580197"/>
                    <a:gd name="connsiteX7-981" fmla="*/ 620078 w 940118"/>
                    <a:gd name="connsiteY7-982" fmla="*/ 282893 h 1580197"/>
                    <a:gd name="connsiteX8-983" fmla="*/ 620077 w 940118"/>
                    <a:gd name="connsiteY8-984" fmla="*/ 282893 h 1580197"/>
                    <a:gd name="connsiteX9-985" fmla="*/ 548076 w 940118"/>
                    <a:gd name="connsiteY9-986" fmla="*/ 339736 h 1580197"/>
                    <a:gd name="connsiteX10-987" fmla="*/ 548640 w 940118"/>
                    <a:gd name="connsiteY10-988" fmla="*/ 340043 h 1580197"/>
                    <a:gd name="connsiteX11-989" fmla="*/ 503873 w 940118"/>
                    <a:gd name="connsiteY11-990" fmla="*/ 383858 h 1580197"/>
                    <a:gd name="connsiteX12-991" fmla="*/ 488633 w 940118"/>
                    <a:gd name="connsiteY12-992" fmla="*/ 399098 h 1580197"/>
                    <a:gd name="connsiteX13-993" fmla="*/ 488633 w 940118"/>
                    <a:gd name="connsiteY13-994" fmla="*/ 400050 h 1580197"/>
                    <a:gd name="connsiteX14-995" fmla="*/ 422910 w 940118"/>
                    <a:gd name="connsiteY14-996" fmla="*/ 482918 h 1580197"/>
                    <a:gd name="connsiteX15-997" fmla="*/ 422910 w 940118"/>
                    <a:gd name="connsiteY15-998" fmla="*/ 483870 h 1580197"/>
                    <a:gd name="connsiteX16-999" fmla="*/ 367665 w 940118"/>
                    <a:gd name="connsiteY16-1000" fmla="*/ 572453 h 1580197"/>
                    <a:gd name="connsiteX17-1001" fmla="*/ 368618 w 940118"/>
                    <a:gd name="connsiteY17-1002" fmla="*/ 573405 h 1580197"/>
                    <a:gd name="connsiteX18-1003" fmla="*/ 317183 w 940118"/>
                    <a:gd name="connsiteY18-1004" fmla="*/ 684847 h 1580197"/>
                    <a:gd name="connsiteX19-1005" fmla="*/ 305241 w 940118"/>
                    <a:gd name="connsiteY19-1006" fmla="*/ 678329 h 1580197"/>
                    <a:gd name="connsiteX20-1007" fmla="*/ 305235 w 940118"/>
                    <a:gd name="connsiteY20-1008" fmla="*/ 678350 h 1580197"/>
                    <a:gd name="connsiteX21-1009" fmla="*/ 317183 w 940118"/>
                    <a:gd name="connsiteY21-1010" fmla="*/ 684847 h 1580197"/>
                    <a:gd name="connsiteX22-1011" fmla="*/ 260985 w 940118"/>
                    <a:gd name="connsiteY22-1012" fmla="*/ 1014413 h 1580197"/>
                    <a:gd name="connsiteX23-1013" fmla="*/ 342900 w 940118"/>
                    <a:gd name="connsiteY23-1014" fmla="*/ 1373505 h 1580197"/>
                    <a:gd name="connsiteX24-1015" fmla="*/ 546735 w 940118"/>
                    <a:gd name="connsiteY24-1016" fmla="*/ 1580197 h 1580197"/>
                    <a:gd name="connsiteX25-1017" fmla="*/ 285750 w 940118"/>
                    <a:gd name="connsiteY25-1018" fmla="*/ 1438275 h 1580197"/>
                    <a:gd name="connsiteX26-1019" fmla="*/ 81915 w 940118"/>
                    <a:gd name="connsiteY26-1020" fmla="*/ 1231583 h 1580197"/>
                    <a:gd name="connsiteX27-1021" fmla="*/ 0 w 940118"/>
                    <a:gd name="connsiteY27-1022" fmla="*/ 872490 h 1580197"/>
                    <a:gd name="connsiteX28-1023" fmla="*/ 56197 w 940118"/>
                    <a:gd name="connsiteY28-1024" fmla="*/ 542925 h 1580197"/>
                    <a:gd name="connsiteX29-1025" fmla="*/ 62441 w 940118"/>
                    <a:gd name="connsiteY29-1026" fmla="*/ 546321 h 1580197"/>
                    <a:gd name="connsiteX30-1027" fmla="*/ 62617 w 940118"/>
                    <a:gd name="connsiteY30-1028" fmla="*/ 545909 h 1580197"/>
                    <a:gd name="connsiteX31-1029" fmla="*/ 57150 w 940118"/>
                    <a:gd name="connsiteY31-1030" fmla="*/ 542925 h 1580197"/>
                    <a:gd name="connsiteX32-1031" fmla="*/ 107444 w 940118"/>
                    <a:gd name="connsiteY32-1032" fmla="*/ 431896 h 1580197"/>
                    <a:gd name="connsiteX33-1033" fmla="*/ 106680 w 940118"/>
                    <a:gd name="connsiteY33-1034" fmla="*/ 431483 h 1580197"/>
                    <a:gd name="connsiteX34-1035" fmla="*/ 161925 w 940118"/>
                    <a:gd name="connsiteY34-1036" fmla="*/ 341948 h 1580197"/>
                    <a:gd name="connsiteX35-1037" fmla="*/ 171758 w 940118"/>
                    <a:gd name="connsiteY35-1038" fmla="*/ 347295 h 1580197"/>
                    <a:gd name="connsiteX36-1039" fmla="*/ 171778 w 940118"/>
                    <a:gd name="connsiteY36-1040" fmla="*/ 347270 h 1580197"/>
                    <a:gd name="connsiteX37-1041" fmla="*/ 161925 w 940118"/>
                    <a:gd name="connsiteY37-1042" fmla="*/ 341948 h 1580197"/>
                    <a:gd name="connsiteX38-1043" fmla="*/ 227648 w 940118"/>
                    <a:gd name="connsiteY38-1044" fmla="*/ 258128 h 1580197"/>
                    <a:gd name="connsiteX39-1045" fmla="*/ 239906 w 940118"/>
                    <a:gd name="connsiteY39-1046" fmla="*/ 264794 h 1580197"/>
                    <a:gd name="connsiteX40-1047" fmla="*/ 240267 w 940118"/>
                    <a:gd name="connsiteY40-1048" fmla="*/ 264453 h 1580197"/>
                    <a:gd name="connsiteX41-1049" fmla="*/ 228600 w 940118"/>
                    <a:gd name="connsiteY41-1050" fmla="*/ 258128 h 1580197"/>
                    <a:gd name="connsiteX42-1051" fmla="*/ 242888 w 940118"/>
                    <a:gd name="connsiteY42-1052" fmla="*/ 241935 h 1580197"/>
                    <a:gd name="connsiteX43-1053" fmla="*/ 287315 w 940118"/>
                    <a:gd name="connsiteY43-1054" fmla="*/ 198453 h 1580197"/>
                    <a:gd name="connsiteX44-1055" fmla="*/ 286702 w 940118"/>
                    <a:gd name="connsiteY44-1056" fmla="*/ 198120 h 1580197"/>
                    <a:gd name="connsiteX45-1057" fmla="*/ 359092 w 940118"/>
                    <a:gd name="connsiteY45-1058" fmla="*/ 140970 h 1580197"/>
                    <a:gd name="connsiteX46-1059" fmla="*/ 378434 w 940118"/>
                    <a:gd name="connsiteY46-1060" fmla="*/ 151488 h 1580197"/>
                    <a:gd name="connsiteX47-1061" fmla="*/ 378837 w 940118"/>
                    <a:gd name="connsiteY47-1062" fmla="*/ 151226 h 1580197"/>
                    <a:gd name="connsiteX48-1063" fmla="*/ 360045 w 940118"/>
                    <a:gd name="connsiteY48-1064" fmla="*/ 140970 h 1580197"/>
                    <a:gd name="connsiteX49-1065" fmla="*/ 486263 w 940118"/>
                    <a:gd name="connsiteY49-1066" fmla="*/ 68845 h 1580197"/>
                    <a:gd name="connsiteX50-1067" fmla="*/ 485775 w 940118"/>
                    <a:gd name="connsiteY50-1068" fmla="*/ 68580 h 1580197"/>
                    <a:gd name="connsiteX51-1069" fmla="*/ 572452 w 940118"/>
                    <a:gd name="connsiteY51-1070" fmla="*/ 32385 h 1580197"/>
                    <a:gd name="connsiteX52-1071" fmla="*/ 595123 w 940118"/>
                    <a:gd name="connsiteY52-1072" fmla="*/ 44713 h 1580197"/>
                    <a:gd name="connsiteX53-1073" fmla="*/ 595672 w 940118"/>
                    <a:gd name="connsiteY53-1074" fmla="*/ 44538 h 1580197"/>
                    <a:gd name="connsiteX54-1075" fmla="*/ 573405 w 940118"/>
                    <a:gd name="connsiteY54-1076" fmla="*/ 32385 h 1580197"/>
                    <a:gd name="connsiteX55-1077" fmla="*/ 679133 w 940118"/>
                    <a:gd name="connsiteY55-1078" fmla="*/ 0 h 1580197"/>
                    <a:gd name="connsiteX0-1079" fmla="*/ 679133 w 940118"/>
                    <a:gd name="connsiteY0-1080" fmla="*/ 0 h 1580197"/>
                    <a:gd name="connsiteX1-1081" fmla="*/ 940118 w 940118"/>
                    <a:gd name="connsiteY1-1082" fmla="*/ 140970 h 1580197"/>
                    <a:gd name="connsiteX2-1083" fmla="*/ 747299 w 940118"/>
                    <a:gd name="connsiteY2-1084" fmla="*/ 210278 h 1580197"/>
                    <a:gd name="connsiteX3-1085" fmla="*/ 747713 w 940118"/>
                    <a:gd name="connsiteY3-1086" fmla="*/ 210503 h 1580197"/>
                    <a:gd name="connsiteX4-1087" fmla="*/ 620078 w 940118"/>
                    <a:gd name="connsiteY4-1088" fmla="*/ 282893 h 1580197"/>
                    <a:gd name="connsiteX5-1089" fmla="*/ 620077 w 940118"/>
                    <a:gd name="connsiteY5-1090" fmla="*/ 282893 h 1580197"/>
                    <a:gd name="connsiteX6-1091" fmla="*/ 548076 w 940118"/>
                    <a:gd name="connsiteY6-1092" fmla="*/ 339736 h 1580197"/>
                    <a:gd name="connsiteX7-1093" fmla="*/ 548640 w 940118"/>
                    <a:gd name="connsiteY7-1094" fmla="*/ 340043 h 1580197"/>
                    <a:gd name="connsiteX8-1095" fmla="*/ 503873 w 940118"/>
                    <a:gd name="connsiteY8-1096" fmla="*/ 383858 h 1580197"/>
                    <a:gd name="connsiteX9-1097" fmla="*/ 488633 w 940118"/>
                    <a:gd name="connsiteY9-1098" fmla="*/ 399098 h 1580197"/>
                    <a:gd name="connsiteX10-1099" fmla="*/ 488633 w 940118"/>
                    <a:gd name="connsiteY10-1100" fmla="*/ 400050 h 1580197"/>
                    <a:gd name="connsiteX11-1101" fmla="*/ 422910 w 940118"/>
                    <a:gd name="connsiteY11-1102" fmla="*/ 482918 h 1580197"/>
                    <a:gd name="connsiteX12-1103" fmla="*/ 422910 w 940118"/>
                    <a:gd name="connsiteY12-1104" fmla="*/ 483870 h 1580197"/>
                    <a:gd name="connsiteX13-1105" fmla="*/ 367665 w 940118"/>
                    <a:gd name="connsiteY13-1106" fmla="*/ 572453 h 1580197"/>
                    <a:gd name="connsiteX14-1107" fmla="*/ 368618 w 940118"/>
                    <a:gd name="connsiteY14-1108" fmla="*/ 573405 h 1580197"/>
                    <a:gd name="connsiteX15-1109" fmla="*/ 317183 w 940118"/>
                    <a:gd name="connsiteY15-1110" fmla="*/ 684847 h 1580197"/>
                    <a:gd name="connsiteX16-1111" fmla="*/ 305241 w 940118"/>
                    <a:gd name="connsiteY16-1112" fmla="*/ 678329 h 1580197"/>
                    <a:gd name="connsiteX17-1113" fmla="*/ 305235 w 940118"/>
                    <a:gd name="connsiteY17-1114" fmla="*/ 678350 h 1580197"/>
                    <a:gd name="connsiteX18-1115" fmla="*/ 317183 w 940118"/>
                    <a:gd name="connsiteY18-1116" fmla="*/ 684847 h 1580197"/>
                    <a:gd name="connsiteX19-1117" fmla="*/ 260985 w 940118"/>
                    <a:gd name="connsiteY19-1118" fmla="*/ 1014413 h 1580197"/>
                    <a:gd name="connsiteX20-1119" fmla="*/ 342900 w 940118"/>
                    <a:gd name="connsiteY20-1120" fmla="*/ 1373505 h 1580197"/>
                    <a:gd name="connsiteX21-1121" fmla="*/ 546735 w 940118"/>
                    <a:gd name="connsiteY21-1122" fmla="*/ 1580197 h 1580197"/>
                    <a:gd name="connsiteX22-1123" fmla="*/ 285750 w 940118"/>
                    <a:gd name="connsiteY22-1124" fmla="*/ 1438275 h 1580197"/>
                    <a:gd name="connsiteX23-1125" fmla="*/ 81915 w 940118"/>
                    <a:gd name="connsiteY23-1126" fmla="*/ 1231583 h 1580197"/>
                    <a:gd name="connsiteX24-1127" fmla="*/ 0 w 940118"/>
                    <a:gd name="connsiteY24-1128" fmla="*/ 872490 h 1580197"/>
                    <a:gd name="connsiteX25-1129" fmla="*/ 56197 w 940118"/>
                    <a:gd name="connsiteY25-1130" fmla="*/ 542925 h 1580197"/>
                    <a:gd name="connsiteX26-1131" fmla="*/ 62441 w 940118"/>
                    <a:gd name="connsiteY26-1132" fmla="*/ 546321 h 1580197"/>
                    <a:gd name="connsiteX27-1133" fmla="*/ 62617 w 940118"/>
                    <a:gd name="connsiteY27-1134" fmla="*/ 545909 h 1580197"/>
                    <a:gd name="connsiteX28-1135" fmla="*/ 57150 w 940118"/>
                    <a:gd name="connsiteY28-1136" fmla="*/ 542925 h 1580197"/>
                    <a:gd name="connsiteX29-1137" fmla="*/ 107444 w 940118"/>
                    <a:gd name="connsiteY29-1138" fmla="*/ 431896 h 1580197"/>
                    <a:gd name="connsiteX30-1139" fmla="*/ 106680 w 940118"/>
                    <a:gd name="connsiteY30-1140" fmla="*/ 431483 h 1580197"/>
                    <a:gd name="connsiteX31-1141" fmla="*/ 161925 w 940118"/>
                    <a:gd name="connsiteY31-1142" fmla="*/ 341948 h 1580197"/>
                    <a:gd name="connsiteX32-1143" fmla="*/ 171758 w 940118"/>
                    <a:gd name="connsiteY32-1144" fmla="*/ 347295 h 1580197"/>
                    <a:gd name="connsiteX33-1145" fmla="*/ 171778 w 940118"/>
                    <a:gd name="connsiteY33-1146" fmla="*/ 347270 h 1580197"/>
                    <a:gd name="connsiteX34-1147" fmla="*/ 161925 w 940118"/>
                    <a:gd name="connsiteY34-1148" fmla="*/ 341948 h 1580197"/>
                    <a:gd name="connsiteX35-1149" fmla="*/ 227648 w 940118"/>
                    <a:gd name="connsiteY35-1150" fmla="*/ 258128 h 1580197"/>
                    <a:gd name="connsiteX36-1151" fmla="*/ 239906 w 940118"/>
                    <a:gd name="connsiteY36-1152" fmla="*/ 264794 h 1580197"/>
                    <a:gd name="connsiteX37-1153" fmla="*/ 240267 w 940118"/>
                    <a:gd name="connsiteY37-1154" fmla="*/ 264453 h 1580197"/>
                    <a:gd name="connsiteX38-1155" fmla="*/ 228600 w 940118"/>
                    <a:gd name="connsiteY38-1156" fmla="*/ 258128 h 1580197"/>
                    <a:gd name="connsiteX39-1157" fmla="*/ 242888 w 940118"/>
                    <a:gd name="connsiteY39-1158" fmla="*/ 241935 h 1580197"/>
                    <a:gd name="connsiteX40-1159" fmla="*/ 287315 w 940118"/>
                    <a:gd name="connsiteY40-1160" fmla="*/ 198453 h 1580197"/>
                    <a:gd name="connsiteX41-1161" fmla="*/ 286702 w 940118"/>
                    <a:gd name="connsiteY41-1162" fmla="*/ 198120 h 1580197"/>
                    <a:gd name="connsiteX42-1163" fmla="*/ 359092 w 940118"/>
                    <a:gd name="connsiteY42-1164" fmla="*/ 140970 h 1580197"/>
                    <a:gd name="connsiteX43-1165" fmla="*/ 378434 w 940118"/>
                    <a:gd name="connsiteY43-1166" fmla="*/ 151488 h 1580197"/>
                    <a:gd name="connsiteX44-1167" fmla="*/ 378837 w 940118"/>
                    <a:gd name="connsiteY44-1168" fmla="*/ 151226 h 1580197"/>
                    <a:gd name="connsiteX45-1169" fmla="*/ 360045 w 940118"/>
                    <a:gd name="connsiteY45-1170" fmla="*/ 140970 h 1580197"/>
                    <a:gd name="connsiteX46-1171" fmla="*/ 486263 w 940118"/>
                    <a:gd name="connsiteY46-1172" fmla="*/ 68845 h 1580197"/>
                    <a:gd name="connsiteX47-1173" fmla="*/ 485775 w 940118"/>
                    <a:gd name="connsiteY47-1174" fmla="*/ 68580 h 1580197"/>
                    <a:gd name="connsiteX48-1175" fmla="*/ 572452 w 940118"/>
                    <a:gd name="connsiteY48-1176" fmla="*/ 32385 h 1580197"/>
                    <a:gd name="connsiteX49-1177" fmla="*/ 595123 w 940118"/>
                    <a:gd name="connsiteY49-1178" fmla="*/ 44713 h 1580197"/>
                    <a:gd name="connsiteX50-1179" fmla="*/ 595672 w 940118"/>
                    <a:gd name="connsiteY50-1180" fmla="*/ 44538 h 1580197"/>
                    <a:gd name="connsiteX51-1181" fmla="*/ 573405 w 940118"/>
                    <a:gd name="connsiteY51-1182" fmla="*/ 32385 h 1580197"/>
                    <a:gd name="connsiteX52-1183" fmla="*/ 679133 w 940118"/>
                    <a:gd name="connsiteY52-1184" fmla="*/ 0 h 1580197"/>
                    <a:gd name="connsiteX0-1185" fmla="*/ 679133 w 940118"/>
                    <a:gd name="connsiteY0-1186" fmla="*/ 0 h 1580197"/>
                    <a:gd name="connsiteX1-1187" fmla="*/ 940118 w 940118"/>
                    <a:gd name="connsiteY1-1188" fmla="*/ 140970 h 1580197"/>
                    <a:gd name="connsiteX2-1189" fmla="*/ 747299 w 940118"/>
                    <a:gd name="connsiteY2-1190" fmla="*/ 210278 h 1580197"/>
                    <a:gd name="connsiteX3-1191" fmla="*/ 747713 w 940118"/>
                    <a:gd name="connsiteY3-1192" fmla="*/ 210503 h 1580197"/>
                    <a:gd name="connsiteX4-1193" fmla="*/ 620078 w 940118"/>
                    <a:gd name="connsiteY4-1194" fmla="*/ 282893 h 1580197"/>
                    <a:gd name="connsiteX5-1195" fmla="*/ 620077 w 940118"/>
                    <a:gd name="connsiteY5-1196" fmla="*/ 282893 h 1580197"/>
                    <a:gd name="connsiteX6-1197" fmla="*/ 548076 w 940118"/>
                    <a:gd name="connsiteY6-1198" fmla="*/ 339736 h 1580197"/>
                    <a:gd name="connsiteX7-1199" fmla="*/ 548640 w 940118"/>
                    <a:gd name="connsiteY7-1200" fmla="*/ 340043 h 1580197"/>
                    <a:gd name="connsiteX8-1201" fmla="*/ 503873 w 940118"/>
                    <a:gd name="connsiteY8-1202" fmla="*/ 383858 h 1580197"/>
                    <a:gd name="connsiteX9-1203" fmla="*/ 488633 w 940118"/>
                    <a:gd name="connsiteY9-1204" fmla="*/ 399098 h 1580197"/>
                    <a:gd name="connsiteX10-1205" fmla="*/ 488633 w 940118"/>
                    <a:gd name="connsiteY10-1206" fmla="*/ 400050 h 1580197"/>
                    <a:gd name="connsiteX11-1207" fmla="*/ 422910 w 940118"/>
                    <a:gd name="connsiteY11-1208" fmla="*/ 482918 h 1580197"/>
                    <a:gd name="connsiteX12-1209" fmla="*/ 422910 w 940118"/>
                    <a:gd name="connsiteY12-1210" fmla="*/ 483870 h 1580197"/>
                    <a:gd name="connsiteX13-1211" fmla="*/ 367665 w 940118"/>
                    <a:gd name="connsiteY13-1212" fmla="*/ 572453 h 1580197"/>
                    <a:gd name="connsiteX14-1213" fmla="*/ 368618 w 940118"/>
                    <a:gd name="connsiteY14-1214" fmla="*/ 573405 h 1580197"/>
                    <a:gd name="connsiteX15-1215" fmla="*/ 317183 w 940118"/>
                    <a:gd name="connsiteY15-1216" fmla="*/ 684847 h 1580197"/>
                    <a:gd name="connsiteX16-1217" fmla="*/ 305241 w 940118"/>
                    <a:gd name="connsiteY16-1218" fmla="*/ 678329 h 1580197"/>
                    <a:gd name="connsiteX17-1219" fmla="*/ 305235 w 940118"/>
                    <a:gd name="connsiteY17-1220" fmla="*/ 678350 h 1580197"/>
                    <a:gd name="connsiteX18-1221" fmla="*/ 317183 w 940118"/>
                    <a:gd name="connsiteY18-1222" fmla="*/ 684847 h 1580197"/>
                    <a:gd name="connsiteX19-1223" fmla="*/ 260985 w 940118"/>
                    <a:gd name="connsiteY19-1224" fmla="*/ 1014413 h 1580197"/>
                    <a:gd name="connsiteX20-1225" fmla="*/ 342900 w 940118"/>
                    <a:gd name="connsiteY20-1226" fmla="*/ 1373505 h 1580197"/>
                    <a:gd name="connsiteX21-1227" fmla="*/ 546735 w 940118"/>
                    <a:gd name="connsiteY21-1228" fmla="*/ 1580197 h 1580197"/>
                    <a:gd name="connsiteX22-1229" fmla="*/ 285750 w 940118"/>
                    <a:gd name="connsiteY22-1230" fmla="*/ 1438275 h 1580197"/>
                    <a:gd name="connsiteX23-1231" fmla="*/ 81915 w 940118"/>
                    <a:gd name="connsiteY23-1232" fmla="*/ 1231583 h 1580197"/>
                    <a:gd name="connsiteX24-1233" fmla="*/ 0 w 940118"/>
                    <a:gd name="connsiteY24-1234" fmla="*/ 872490 h 1580197"/>
                    <a:gd name="connsiteX25-1235" fmla="*/ 56197 w 940118"/>
                    <a:gd name="connsiteY25-1236" fmla="*/ 542925 h 1580197"/>
                    <a:gd name="connsiteX26-1237" fmla="*/ 62441 w 940118"/>
                    <a:gd name="connsiteY26-1238" fmla="*/ 546321 h 1580197"/>
                    <a:gd name="connsiteX27-1239" fmla="*/ 62617 w 940118"/>
                    <a:gd name="connsiteY27-1240" fmla="*/ 545909 h 1580197"/>
                    <a:gd name="connsiteX28-1241" fmla="*/ 57150 w 940118"/>
                    <a:gd name="connsiteY28-1242" fmla="*/ 542925 h 1580197"/>
                    <a:gd name="connsiteX29-1243" fmla="*/ 107444 w 940118"/>
                    <a:gd name="connsiteY29-1244" fmla="*/ 431896 h 1580197"/>
                    <a:gd name="connsiteX30-1245" fmla="*/ 106680 w 940118"/>
                    <a:gd name="connsiteY30-1246" fmla="*/ 431483 h 1580197"/>
                    <a:gd name="connsiteX31-1247" fmla="*/ 161925 w 940118"/>
                    <a:gd name="connsiteY31-1248" fmla="*/ 341948 h 1580197"/>
                    <a:gd name="connsiteX32-1249" fmla="*/ 171758 w 940118"/>
                    <a:gd name="connsiteY32-1250" fmla="*/ 347295 h 1580197"/>
                    <a:gd name="connsiteX33-1251" fmla="*/ 171778 w 940118"/>
                    <a:gd name="connsiteY33-1252" fmla="*/ 347270 h 1580197"/>
                    <a:gd name="connsiteX34-1253" fmla="*/ 161925 w 940118"/>
                    <a:gd name="connsiteY34-1254" fmla="*/ 341948 h 1580197"/>
                    <a:gd name="connsiteX35-1255" fmla="*/ 227648 w 940118"/>
                    <a:gd name="connsiteY35-1256" fmla="*/ 258128 h 1580197"/>
                    <a:gd name="connsiteX36-1257" fmla="*/ 239906 w 940118"/>
                    <a:gd name="connsiteY36-1258" fmla="*/ 264794 h 1580197"/>
                    <a:gd name="connsiteX37-1259" fmla="*/ 240267 w 940118"/>
                    <a:gd name="connsiteY37-1260" fmla="*/ 264453 h 1580197"/>
                    <a:gd name="connsiteX38-1261" fmla="*/ 228600 w 940118"/>
                    <a:gd name="connsiteY38-1262" fmla="*/ 258128 h 1580197"/>
                    <a:gd name="connsiteX39-1263" fmla="*/ 242888 w 940118"/>
                    <a:gd name="connsiteY39-1264" fmla="*/ 241935 h 1580197"/>
                    <a:gd name="connsiteX40-1265" fmla="*/ 287315 w 940118"/>
                    <a:gd name="connsiteY40-1266" fmla="*/ 198453 h 1580197"/>
                    <a:gd name="connsiteX41-1267" fmla="*/ 286702 w 940118"/>
                    <a:gd name="connsiteY41-1268" fmla="*/ 198120 h 1580197"/>
                    <a:gd name="connsiteX42-1269" fmla="*/ 359092 w 940118"/>
                    <a:gd name="connsiteY42-1270" fmla="*/ 140970 h 1580197"/>
                    <a:gd name="connsiteX43-1271" fmla="*/ 378434 w 940118"/>
                    <a:gd name="connsiteY43-1272" fmla="*/ 151488 h 1580197"/>
                    <a:gd name="connsiteX44-1273" fmla="*/ 378837 w 940118"/>
                    <a:gd name="connsiteY44-1274" fmla="*/ 151226 h 1580197"/>
                    <a:gd name="connsiteX45-1275" fmla="*/ 360045 w 940118"/>
                    <a:gd name="connsiteY45-1276" fmla="*/ 140970 h 1580197"/>
                    <a:gd name="connsiteX46-1277" fmla="*/ 486263 w 940118"/>
                    <a:gd name="connsiteY46-1278" fmla="*/ 68845 h 1580197"/>
                    <a:gd name="connsiteX47-1279" fmla="*/ 485775 w 940118"/>
                    <a:gd name="connsiteY47-1280" fmla="*/ 68580 h 1580197"/>
                    <a:gd name="connsiteX48-1281" fmla="*/ 572452 w 940118"/>
                    <a:gd name="connsiteY48-1282" fmla="*/ 32385 h 1580197"/>
                    <a:gd name="connsiteX49-1283" fmla="*/ 595123 w 940118"/>
                    <a:gd name="connsiteY49-1284" fmla="*/ 44713 h 1580197"/>
                    <a:gd name="connsiteX50-1285" fmla="*/ 573405 w 940118"/>
                    <a:gd name="connsiteY50-1286" fmla="*/ 32385 h 1580197"/>
                    <a:gd name="connsiteX51-1287" fmla="*/ 679133 w 940118"/>
                    <a:gd name="connsiteY51-1288" fmla="*/ 0 h 1580197"/>
                    <a:gd name="connsiteX0-1289" fmla="*/ 679133 w 940118"/>
                    <a:gd name="connsiteY0-1290" fmla="*/ 0 h 1580197"/>
                    <a:gd name="connsiteX1-1291" fmla="*/ 940118 w 940118"/>
                    <a:gd name="connsiteY1-1292" fmla="*/ 140970 h 1580197"/>
                    <a:gd name="connsiteX2-1293" fmla="*/ 747299 w 940118"/>
                    <a:gd name="connsiteY2-1294" fmla="*/ 210278 h 1580197"/>
                    <a:gd name="connsiteX3-1295" fmla="*/ 747713 w 940118"/>
                    <a:gd name="connsiteY3-1296" fmla="*/ 210503 h 1580197"/>
                    <a:gd name="connsiteX4-1297" fmla="*/ 620078 w 940118"/>
                    <a:gd name="connsiteY4-1298" fmla="*/ 282893 h 1580197"/>
                    <a:gd name="connsiteX5-1299" fmla="*/ 620077 w 940118"/>
                    <a:gd name="connsiteY5-1300" fmla="*/ 282893 h 1580197"/>
                    <a:gd name="connsiteX6-1301" fmla="*/ 548076 w 940118"/>
                    <a:gd name="connsiteY6-1302" fmla="*/ 339736 h 1580197"/>
                    <a:gd name="connsiteX7-1303" fmla="*/ 548640 w 940118"/>
                    <a:gd name="connsiteY7-1304" fmla="*/ 340043 h 1580197"/>
                    <a:gd name="connsiteX8-1305" fmla="*/ 503873 w 940118"/>
                    <a:gd name="connsiteY8-1306" fmla="*/ 383858 h 1580197"/>
                    <a:gd name="connsiteX9-1307" fmla="*/ 488633 w 940118"/>
                    <a:gd name="connsiteY9-1308" fmla="*/ 399098 h 1580197"/>
                    <a:gd name="connsiteX10-1309" fmla="*/ 488633 w 940118"/>
                    <a:gd name="connsiteY10-1310" fmla="*/ 400050 h 1580197"/>
                    <a:gd name="connsiteX11-1311" fmla="*/ 422910 w 940118"/>
                    <a:gd name="connsiteY11-1312" fmla="*/ 482918 h 1580197"/>
                    <a:gd name="connsiteX12-1313" fmla="*/ 422910 w 940118"/>
                    <a:gd name="connsiteY12-1314" fmla="*/ 483870 h 1580197"/>
                    <a:gd name="connsiteX13-1315" fmla="*/ 367665 w 940118"/>
                    <a:gd name="connsiteY13-1316" fmla="*/ 572453 h 1580197"/>
                    <a:gd name="connsiteX14-1317" fmla="*/ 368618 w 940118"/>
                    <a:gd name="connsiteY14-1318" fmla="*/ 573405 h 1580197"/>
                    <a:gd name="connsiteX15-1319" fmla="*/ 317183 w 940118"/>
                    <a:gd name="connsiteY15-1320" fmla="*/ 684847 h 1580197"/>
                    <a:gd name="connsiteX16-1321" fmla="*/ 305241 w 940118"/>
                    <a:gd name="connsiteY16-1322" fmla="*/ 678329 h 1580197"/>
                    <a:gd name="connsiteX17-1323" fmla="*/ 305235 w 940118"/>
                    <a:gd name="connsiteY17-1324" fmla="*/ 678350 h 1580197"/>
                    <a:gd name="connsiteX18-1325" fmla="*/ 317183 w 940118"/>
                    <a:gd name="connsiteY18-1326" fmla="*/ 684847 h 1580197"/>
                    <a:gd name="connsiteX19-1327" fmla="*/ 260985 w 940118"/>
                    <a:gd name="connsiteY19-1328" fmla="*/ 1014413 h 1580197"/>
                    <a:gd name="connsiteX20-1329" fmla="*/ 342900 w 940118"/>
                    <a:gd name="connsiteY20-1330" fmla="*/ 1373505 h 1580197"/>
                    <a:gd name="connsiteX21-1331" fmla="*/ 546735 w 940118"/>
                    <a:gd name="connsiteY21-1332" fmla="*/ 1580197 h 1580197"/>
                    <a:gd name="connsiteX22-1333" fmla="*/ 285750 w 940118"/>
                    <a:gd name="connsiteY22-1334" fmla="*/ 1438275 h 1580197"/>
                    <a:gd name="connsiteX23-1335" fmla="*/ 81915 w 940118"/>
                    <a:gd name="connsiteY23-1336" fmla="*/ 1231583 h 1580197"/>
                    <a:gd name="connsiteX24-1337" fmla="*/ 0 w 940118"/>
                    <a:gd name="connsiteY24-1338" fmla="*/ 872490 h 1580197"/>
                    <a:gd name="connsiteX25-1339" fmla="*/ 56197 w 940118"/>
                    <a:gd name="connsiteY25-1340" fmla="*/ 542925 h 1580197"/>
                    <a:gd name="connsiteX26-1341" fmla="*/ 62441 w 940118"/>
                    <a:gd name="connsiteY26-1342" fmla="*/ 546321 h 1580197"/>
                    <a:gd name="connsiteX27-1343" fmla="*/ 62617 w 940118"/>
                    <a:gd name="connsiteY27-1344" fmla="*/ 545909 h 1580197"/>
                    <a:gd name="connsiteX28-1345" fmla="*/ 57150 w 940118"/>
                    <a:gd name="connsiteY28-1346" fmla="*/ 542925 h 1580197"/>
                    <a:gd name="connsiteX29-1347" fmla="*/ 107444 w 940118"/>
                    <a:gd name="connsiteY29-1348" fmla="*/ 431896 h 1580197"/>
                    <a:gd name="connsiteX30-1349" fmla="*/ 106680 w 940118"/>
                    <a:gd name="connsiteY30-1350" fmla="*/ 431483 h 1580197"/>
                    <a:gd name="connsiteX31-1351" fmla="*/ 161925 w 940118"/>
                    <a:gd name="connsiteY31-1352" fmla="*/ 341948 h 1580197"/>
                    <a:gd name="connsiteX32-1353" fmla="*/ 171758 w 940118"/>
                    <a:gd name="connsiteY32-1354" fmla="*/ 347295 h 1580197"/>
                    <a:gd name="connsiteX33-1355" fmla="*/ 171778 w 940118"/>
                    <a:gd name="connsiteY33-1356" fmla="*/ 347270 h 1580197"/>
                    <a:gd name="connsiteX34-1357" fmla="*/ 161925 w 940118"/>
                    <a:gd name="connsiteY34-1358" fmla="*/ 341948 h 1580197"/>
                    <a:gd name="connsiteX35-1359" fmla="*/ 227648 w 940118"/>
                    <a:gd name="connsiteY35-1360" fmla="*/ 258128 h 1580197"/>
                    <a:gd name="connsiteX36-1361" fmla="*/ 239906 w 940118"/>
                    <a:gd name="connsiteY36-1362" fmla="*/ 264794 h 1580197"/>
                    <a:gd name="connsiteX37-1363" fmla="*/ 240267 w 940118"/>
                    <a:gd name="connsiteY37-1364" fmla="*/ 264453 h 1580197"/>
                    <a:gd name="connsiteX38-1365" fmla="*/ 228600 w 940118"/>
                    <a:gd name="connsiteY38-1366" fmla="*/ 258128 h 1580197"/>
                    <a:gd name="connsiteX39-1367" fmla="*/ 242888 w 940118"/>
                    <a:gd name="connsiteY39-1368" fmla="*/ 241935 h 1580197"/>
                    <a:gd name="connsiteX40-1369" fmla="*/ 287315 w 940118"/>
                    <a:gd name="connsiteY40-1370" fmla="*/ 198453 h 1580197"/>
                    <a:gd name="connsiteX41-1371" fmla="*/ 286702 w 940118"/>
                    <a:gd name="connsiteY41-1372" fmla="*/ 198120 h 1580197"/>
                    <a:gd name="connsiteX42-1373" fmla="*/ 359092 w 940118"/>
                    <a:gd name="connsiteY42-1374" fmla="*/ 140970 h 1580197"/>
                    <a:gd name="connsiteX43-1375" fmla="*/ 378434 w 940118"/>
                    <a:gd name="connsiteY43-1376" fmla="*/ 151488 h 1580197"/>
                    <a:gd name="connsiteX44-1377" fmla="*/ 378837 w 940118"/>
                    <a:gd name="connsiteY44-1378" fmla="*/ 151226 h 1580197"/>
                    <a:gd name="connsiteX45-1379" fmla="*/ 486263 w 940118"/>
                    <a:gd name="connsiteY45-1380" fmla="*/ 68845 h 1580197"/>
                    <a:gd name="connsiteX46-1381" fmla="*/ 485775 w 940118"/>
                    <a:gd name="connsiteY46-1382" fmla="*/ 68580 h 1580197"/>
                    <a:gd name="connsiteX47-1383" fmla="*/ 572452 w 940118"/>
                    <a:gd name="connsiteY47-1384" fmla="*/ 32385 h 1580197"/>
                    <a:gd name="connsiteX48-1385" fmla="*/ 595123 w 940118"/>
                    <a:gd name="connsiteY48-1386" fmla="*/ 44713 h 1580197"/>
                    <a:gd name="connsiteX49-1387" fmla="*/ 573405 w 940118"/>
                    <a:gd name="connsiteY49-1388" fmla="*/ 32385 h 1580197"/>
                    <a:gd name="connsiteX50-1389" fmla="*/ 679133 w 940118"/>
                    <a:gd name="connsiteY50-1390" fmla="*/ 0 h 1580197"/>
                    <a:gd name="connsiteX0-1391" fmla="*/ 679133 w 940118"/>
                    <a:gd name="connsiteY0-1392" fmla="*/ 0 h 1580197"/>
                    <a:gd name="connsiteX1-1393" fmla="*/ 940118 w 940118"/>
                    <a:gd name="connsiteY1-1394" fmla="*/ 140970 h 1580197"/>
                    <a:gd name="connsiteX2-1395" fmla="*/ 747299 w 940118"/>
                    <a:gd name="connsiteY2-1396" fmla="*/ 210278 h 1580197"/>
                    <a:gd name="connsiteX3-1397" fmla="*/ 747713 w 940118"/>
                    <a:gd name="connsiteY3-1398" fmla="*/ 210503 h 1580197"/>
                    <a:gd name="connsiteX4-1399" fmla="*/ 620078 w 940118"/>
                    <a:gd name="connsiteY4-1400" fmla="*/ 282893 h 1580197"/>
                    <a:gd name="connsiteX5-1401" fmla="*/ 620077 w 940118"/>
                    <a:gd name="connsiteY5-1402" fmla="*/ 282893 h 1580197"/>
                    <a:gd name="connsiteX6-1403" fmla="*/ 548076 w 940118"/>
                    <a:gd name="connsiteY6-1404" fmla="*/ 339736 h 1580197"/>
                    <a:gd name="connsiteX7-1405" fmla="*/ 548640 w 940118"/>
                    <a:gd name="connsiteY7-1406" fmla="*/ 340043 h 1580197"/>
                    <a:gd name="connsiteX8-1407" fmla="*/ 503873 w 940118"/>
                    <a:gd name="connsiteY8-1408" fmla="*/ 383858 h 1580197"/>
                    <a:gd name="connsiteX9-1409" fmla="*/ 488633 w 940118"/>
                    <a:gd name="connsiteY9-1410" fmla="*/ 399098 h 1580197"/>
                    <a:gd name="connsiteX10-1411" fmla="*/ 488633 w 940118"/>
                    <a:gd name="connsiteY10-1412" fmla="*/ 400050 h 1580197"/>
                    <a:gd name="connsiteX11-1413" fmla="*/ 422910 w 940118"/>
                    <a:gd name="connsiteY11-1414" fmla="*/ 482918 h 1580197"/>
                    <a:gd name="connsiteX12-1415" fmla="*/ 422910 w 940118"/>
                    <a:gd name="connsiteY12-1416" fmla="*/ 483870 h 1580197"/>
                    <a:gd name="connsiteX13-1417" fmla="*/ 367665 w 940118"/>
                    <a:gd name="connsiteY13-1418" fmla="*/ 572453 h 1580197"/>
                    <a:gd name="connsiteX14-1419" fmla="*/ 368618 w 940118"/>
                    <a:gd name="connsiteY14-1420" fmla="*/ 573405 h 1580197"/>
                    <a:gd name="connsiteX15-1421" fmla="*/ 317183 w 940118"/>
                    <a:gd name="connsiteY15-1422" fmla="*/ 684847 h 1580197"/>
                    <a:gd name="connsiteX16-1423" fmla="*/ 305241 w 940118"/>
                    <a:gd name="connsiteY16-1424" fmla="*/ 678329 h 1580197"/>
                    <a:gd name="connsiteX17-1425" fmla="*/ 305235 w 940118"/>
                    <a:gd name="connsiteY17-1426" fmla="*/ 678350 h 1580197"/>
                    <a:gd name="connsiteX18-1427" fmla="*/ 317183 w 940118"/>
                    <a:gd name="connsiteY18-1428" fmla="*/ 684847 h 1580197"/>
                    <a:gd name="connsiteX19-1429" fmla="*/ 260985 w 940118"/>
                    <a:gd name="connsiteY19-1430" fmla="*/ 1014413 h 1580197"/>
                    <a:gd name="connsiteX20-1431" fmla="*/ 342900 w 940118"/>
                    <a:gd name="connsiteY20-1432" fmla="*/ 1373505 h 1580197"/>
                    <a:gd name="connsiteX21-1433" fmla="*/ 546735 w 940118"/>
                    <a:gd name="connsiteY21-1434" fmla="*/ 1580197 h 1580197"/>
                    <a:gd name="connsiteX22-1435" fmla="*/ 285750 w 940118"/>
                    <a:gd name="connsiteY22-1436" fmla="*/ 1438275 h 1580197"/>
                    <a:gd name="connsiteX23-1437" fmla="*/ 81915 w 940118"/>
                    <a:gd name="connsiteY23-1438" fmla="*/ 1231583 h 1580197"/>
                    <a:gd name="connsiteX24-1439" fmla="*/ 0 w 940118"/>
                    <a:gd name="connsiteY24-1440" fmla="*/ 872490 h 1580197"/>
                    <a:gd name="connsiteX25-1441" fmla="*/ 56197 w 940118"/>
                    <a:gd name="connsiteY25-1442" fmla="*/ 542925 h 1580197"/>
                    <a:gd name="connsiteX26-1443" fmla="*/ 62441 w 940118"/>
                    <a:gd name="connsiteY26-1444" fmla="*/ 546321 h 1580197"/>
                    <a:gd name="connsiteX27-1445" fmla="*/ 62617 w 940118"/>
                    <a:gd name="connsiteY27-1446" fmla="*/ 545909 h 1580197"/>
                    <a:gd name="connsiteX28-1447" fmla="*/ 57150 w 940118"/>
                    <a:gd name="connsiteY28-1448" fmla="*/ 542925 h 1580197"/>
                    <a:gd name="connsiteX29-1449" fmla="*/ 107444 w 940118"/>
                    <a:gd name="connsiteY29-1450" fmla="*/ 431896 h 1580197"/>
                    <a:gd name="connsiteX30-1451" fmla="*/ 106680 w 940118"/>
                    <a:gd name="connsiteY30-1452" fmla="*/ 431483 h 1580197"/>
                    <a:gd name="connsiteX31-1453" fmla="*/ 161925 w 940118"/>
                    <a:gd name="connsiteY31-1454" fmla="*/ 341948 h 1580197"/>
                    <a:gd name="connsiteX32-1455" fmla="*/ 171758 w 940118"/>
                    <a:gd name="connsiteY32-1456" fmla="*/ 347295 h 1580197"/>
                    <a:gd name="connsiteX33-1457" fmla="*/ 171778 w 940118"/>
                    <a:gd name="connsiteY33-1458" fmla="*/ 347270 h 1580197"/>
                    <a:gd name="connsiteX34-1459" fmla="*/ 161925 w 940118"/>
                    <a:gd name="connsiteY34-1460" fmla="*/ 341948 h 1580197"/>
                    <a:gd name="connsiteX35-1461" fmla="*/ 227648 w 940118"/>
                    <a:gd name="connsiteY35-1462" fmla="*/ 258128 h 1580197"/>
                    <a:gd name="connsiteX36-1463" fmla="*/ 239906 w 940118"/>
                    <a:gd name="connsiteY36-1464" fmla="*/ 264794 h 1580197"/>
                    <a:gd name="connsiteX37-1465" fmla="*/ 240267 w 940118"/>
                    <a:gd name="connsiteY37-1466" fmla="*/ 264453 h 1580197"/>
                    <a:gd name="connsiteX38-1467" fmla="*/ 228600 w 940118"/>
                    <a:gd name="connsiteY38-1468" fmla="*/ 258128 h 1580197"/>
                    <a:gd name="connsiteX39-1469" fmla="*/ 242888 w 940118"/>
                    <a:gd name="connsiteY39-1470" fmla="*/ 241935 h 1580197"/>
                    <a:gd name="connsiteX40-1471" fmla="*/ 287315 w 940118"/>
                    <a:gd name="connsiteY40-1472" fmla="*/ 198453 h 1580197"/>
                    <a:gd name="connsiteX41-1473" fmla="*/ 286702 w 940118"/>
                    <a:gd name="connsiteY41-1474" fmla="*/ 198120 h 1580197"/>
                    <a:gd name="connsiteX42-1475" fmla="*/ 359092 w 940118"/>
                    <a:gd name="connsiteY42-1476" fmla="*/ 140970 h 1580197"/>
                    <a:gd name="connsiteX43-1477" fmla="*/ 378434 w 940118"/>
                    <a:gd name="connsiteY43-1478" fmla="*/ 151488 h 1580197"/>
                    <a:gd name="connsiteX44-1479" fmla="*/ 486263 w 940118"/>
                    <a:gd name="connsiteY44-1480" fmla="*/ 68845 h 1580197"/>
                    <a:gd name="connsiteX45-1481" fmla="*/ 485775 w 940118"/>
                    <a:gd name="connsiteY45-1482" fmla="*/ 68580 h 1580197"/>
                    <a:gd name="connsiteX46-1483" fmla="*/ 572452 w 940118"/>
                    <a:gd name="connsiteY46-1484" fmla="*/ 32385 h 1580197"/>
                    <a:gd name="connsiteX47-1485" fmla="*/ 595123 w 940118"/>
                    <a:gd name="connsiteY47-1486" fmla="*/ 44713 h 1580197"/>
                    <a:gd name="connsiteX48-1487" fmla="*/ 573405 w 940118"/>
                    <a:gd name="connsiteY48-1488" fmla="*/ 32385 h 1580197"/>
                    <a:gd name="connsiteX49-1489" fmla="*/ 679133 w 940118"/>
                    <a:gd name="connsiteY49-1490" fmla="*/ 0 h 1580197"/>
                    <a:gd name="connsiteX0-1491" fmla="*/ 679133 w 940118"/>
                    <a:gd name="connsiteY0-1492" fmla="*/ 0 h 1580197"/>
                    <a:gd name="connsiteX1-1493" fmla="*/ 940118 w 940118"/>
                    <a:gd name="connsiteY1-1494" fmla="*/ 140970 h 1580197"/>
                    <a:gd name="connsiteX2-1495" fmla="*/ 747299 w 940118"/>
                    <a:gd name="connsiteY2-1496" fmla="*/ 210278 h 1580197"/>
                    <a:gd name="connsiteX3-1497" fmla="*/ 747713 w 940118"/>
                    <a:gd name="connsiteY3-1498" fmla="*/ 210503 h 1580197"/>
                    <a:gd name="connsiteX4-1499" fmla="*/ 620078 w 940118"/>
                    <a:gd name="connsiteY4-1500" fmla="*/ 282893 h 1580197"/>
                    <a:gd name="connsiteX5-1501" fmla="*/ 620077 w 940118"/>
                    <a:gd name="connsiteY5-1502" fmla="*/ 282893 h 1580197"/>
                    <a:gd name="connsiteX6-1503" fmla="*/ 548076 w 940118"/>
                    <a:gd name="connsiteY6-1504" fmla="*/ 339736 h 1580197"/>
                    <a:gd name="connsiteX7-1505" fmla="*/ 548640 w 940118"/>
                    <a:gd name="connsiteY7-1506" fmla="*/ 340043 h 1580197"/>
                    <a:gd name="connsiteX8-1507" fmla="*/ 503873 w 940118"/>
                    <a:gd name="connsiteY8-1508" fmla="*/ 383858 h 1580197"/>
                    <a:gd name="connsiteX9-1509" fmla="*/ 488633 w 940118"/>
                    <a:gd name="connsiteY9-1510" fmla="*/ 399098 h 1580197"/>
                    <a:gd name="connsiteX10-1511" fmla="*/ 488633 w 940118"/>
                    <a:gd name="connsiteY10-1512" fmla="*/ 400050 h 1580197"/>
                    <a:gd name="connsiteX11-1513" fmla="*/ 422910 w 940118"/>
                    <a:gd name="connsiteY11-1514" fmla="*/ 482918 h 1580197"/>
                    <a:gd name="connsiteX12-1515" fmla="*/ 422910 w 940118"/>
                    <a:gd name="connsiteY12-1516" fmla="*/ 483870 h 1580197"/>
                    <a:gd name="connsiteX13-1517" fmla="*/ 367665 w 940118"/>
                    <a:gd name="connsiteY13-1518" fmla="*/ 572453 h 1580197"/>
                    <a:gd name="connsiteX14-1519" fmla="*/ 368618 w 940118"/>
                    <a:gd name="connsiteY14-1520" fmla="*/ 573405 h 1580197"/>
                    <a:gd name="connsiteX15-1521" fmla="*/ 317183 w 940118"/>
                    <a:gd name="connsiteY15-1522" fmla="*/ 684847 h 1580197"/>
                    <a:gd name="connsiteX16-1523" fmla="*/ 305241 w 940118"/>
                    <a:gd name="connsiteY16-1524" fmla="*/ 678329 h 1580197"/>
                    <a:gd name="connsiteX17-1525" fmla="*/ 305235 w 940118"/>
                    <a:gd name="connsiteY17-1526" fmla="*/ 678350 h 1580197"/>
                    <a:gd name="connsiteX18-1527" fmla="*/ 317183 w 940118"/>
                    <a:gd name="connsiteY18-1528" fmla="*/ 684847 h 1580197"/>
                    <a:gd name="connsiteX19-1529" fmla="*/ 260985 w 940118"/>
                    <a:gd name="connsiteY19-1530" fmla="*/ 1014413 h 1580197"/>
                    <a:gd name="connsiteX20-1531" fmla="*/ 342900 w 940118"/>
                    <a:gd name="connsiteY20-1532" fmla="*/ 1373505 h 1580197"/>
                    <a:gd name="connsiteX21-1533" fmla="*/ 546735 w 940118"/>
                    <a:gd name="connsiteY21-1534" fmla="*/ 1580197 h 1580197"/>
                    <a:gd name="connsiteX22-1535" fmla="*/ 285750 w 940118"/>
                    <a:gd name="connsiteY22-1536" fmla="*/ 1438275 h 1580197"/>
                    <a:gd name="connsiteX23-1537" fmla="*/ 81915 w 940118"/>
                    <a:gd name="connsiteY23-1538" fmla="*/ 1231583 h 1580197"/>
                    <a:gd name="connsiteX24-1539" fmla="*/ 0 w 940118"/>
                    <a:gd name="connsiteY24-1540" fmla="*/ 872490 h 1580197"/>
                    <a:gd name="connsiteX25-1541" fmla="*/ 56197 w 940118"/>
                    <a:gd name="connsiteY25-1542" fmla="*/ 542925 h 1580197"/>
                    <a:gd name="connsiteX26-1543" fmla="*/ 62441 w 940118"/>
                    <a:gd name="connsiteY26-1544" fmla="*/ 546321 h 1580197"/>
                    <a:gd name="connsiteX27-1545" fmla="*/ 62617 w 940118"/>
                    <a:gd name="connsiteY27-1546" fmla="*/ 545909 h 1580197"/>
                    <a:gd name="connsiteX28-1547" fmla="*/ 57150 w 940118"/>
                    <a:gd name="connsiteY28-1548" fmla="*/ 542925 h 1580197"/>
                    <a:gd name="connsiteX29-1549" fmla="*/ 107444 w 940118"/>
                    <a:gd name="connsiteY29-1550" fmla="*/ 431896 h 1580197"/>
                    <a:gd name="connsiteX30-1551" fmla="*/ 106680 w 940118"/>
                    <a:gd name="connsiteY30-1552" fmla="*/ 431483 h 1580197"/>
                    <a:gd name="connsiteX31-1553" fmla="*/ 161925 w 940118"/>
                    <a:gd name="connsiteY31-1554" fmla="*/ 341948 h 1580197"/>
                    <a:gd name="connsiteX32-1555" fmla="*/ 171758 w 940118"/>
                    <a:gd name="connsiteY32-1556" fmla="*/ 347295 h 1580197"/>
                    <a:gd name="connsiteX33-1557" fmla="*/ 171778 w 940118"/>
                    <a:gd name="connsiteY33-1558" fmla="*/ 347270 h 1580197"/>
                    <a:gd name="connsiteX34-1559" fmla="*/ 161925 w 940118"/>
                    <a:gd name="connsiteY34-1560" fmla="*/ 341948 h 1580197"/>
                    <a:gd name="connsiteX35-1561" fmla="*/ 227648 w 940118"/>
                    <a:gd name="connsiteY35-1562" fmla="*/ 258128 h 1580197"/>
                    <a:gd name="connsiteX36-1563" fmla="*/ 239906 w 940118"/>
                    <a:gd name="connsiteY36-1564" fmla="*/ 264794 h 1580197"/>
                    <a:gd name="connsiteX37-1565" fmla="*/ 240267 w 940118"/>
                    <a:gd name="connsiteY37-1566" fmla="*/ 264453 h 1580197"/>
                    <a:gd name="connsiteX38-1567" fmla="*/ 228600 w 940118"/>
                    <a:gd name="connsiteY38-1568" fmla="*/ 258128 h 1580197"/>
                    <a:gd name="connsiteX39-1569" fmla="*/ 242888 w 940118"/>
                    <a:gd name="connsiteY39-1570" fmla="*/ 241935 h 1580197"/>
                    <a:gd name="connsiteX40-1571" fmla="*/ 287315 w 940118"/>
                    <a:gd name="connsiteY40-1572" fmla="*/ 198453 h 1580197"/>
                    <a:gd name="connsiteX41-1573" fmla="*/ 286702 w 940118"/>
                    <a:gd name="connsiteY41-1574" fmla="*/ 198120 h 1580197"/>
                    <a:gd name="connsiteX42-1575" fmla="*/ 359092 w 940118"/>
                    <a:gd name="connsiteY42-1576" fmla="*/ 140970 h 1580197"/>
                    <a:gd name="connsiteX43-1577" fmla="*/ 486263 w 940118"/>
                    <a:gd name="connsiteY43-1578" fmla="*/ 68845 h 1580197"/>
                    <a:gd name="connsiteX44-1579" fmla="*/ 485775 w 940118"/>
                    <a:gd name="connsiteY44-1580" fmla="*/ 68580 h 1580197"/>
                    <a:gd name="connsiteX45-1581" fmla="*/ 572452 w 940118"/>
                    <a:gd name="connsiteY45-1582" fmla="*/ 32385 h 1580197"/>
                    <a:gd name="connsiteX46-1583" fmla="*/ 595123 w 940118"/>
                    <a:gd name="connsiteY46-1584" fmla="*/ 44713 h 1580197"/>
                    <a:gd name="connsiteX47-1585" fmla="*/ 573405 w 940118"/>
                    <a:gd name="connsiteY47-1586" fmla="*/ 32385 h 1580197"/>
                    <a:gd name="connsiteX48-1587" fmla="*/ 679133 w 940118"/>
                    <a:gd name="connsiteY48-1588" fmla="*/ 0 h 1580197"/>
                    <a:gd name="connsiteX0-1589" fmla="*/ 679133 w 940118"/>
                    <a:gd name="connsiteY0-1590" fmla="*/ 0 h 1580197"/>
                    <a:gd name="connsiteX1-1591" fmla="*/ 940118 w 940118"/>
                    <a:gd name="connsiteY1-1592" fmla="*/ 140970 h 1580197"/>
                    <a:gd name="connsiteX2-1593" fmla="*/ 747299 w 940118"/>
                    <a:gd name="connsiteY2-1594" fmla="*/ 210278 h 1580197"/>
                    <a:gd name="connsiteX3-1595" fmla="*/ 747713 w 940118"/>
                    <a:gd name="connsiteY3-1596" fmla="*/ 210503 h 1580197"/>
                    <a:gd name="connsiteX4-1597" fmla="*/ 620078 w 940118"/>
                    <a:gd name="connsiteY4-1598" fmla="*/ 282893 h 1580197"/>
                    <a:gd name="connsiteX5-1599" fmla="*/ 620077 w 940118"/>
                    <a:gd name="connsiteY5-1600" fmla="*/ 282893 h 1580197"/>
                    <a:gd name="connsiteX6-1601" fmla="*/ 548076 w 940118"/>
                    <a:gd name="connsiteY6-1602" fmla="*/ 339736 h 1580197"/>
                    <a:gd name="connsiteX7-1603" fmla="*/ 548640 w 940118"/>
                    <a:gd name="connsiteY7-1604" fmla="*/ 340043 h 1580197"/>
                    <a:gd name="connsiteX8-1605" fmla="*/ 503873 w 940118"/>
                    <a:gd name="connsiteY8-1606" fmla="*/ 383858 h 1580197"/>
                    <a:gd name="connsiteX9-1607" fmla="*/ 488633 w 940118"/>
                    <a:gd name="connsiteY9-1608" fmla="*/ 399098 h 1580197"/>
                    <a:gd name="connsiteX10-1609" fmla="*/ 488633 w 940118"/>
                    <a:gd name="connsiteY10-1610" fmla="*/ 400050 h 1580197"/>
                    <a:gd name="connsiteX11-1611" fmla="*/ 422910 w 940118"/>
                    <a:gd name="connsiteY11-1612" fmla="*/ 482918 h 1580197"/>
                    <a:gd name="connsiteX12-1613" fmla="*/ 422910 w 940118"/>
                    <a:gd name="connsiteY12-1614" fmla="*/ 483870 h 1580197"/>
                    <a:gd name="connsiteX13-1615" fmla="*/ 367665 w 940118"/>
                    <a:gd name="connsiteY13-1616" fmla="*/ 572453 h 1580197"/>
                    <a:gd name="connsiteX14-1617" fmla="*/ 368618 w 940118"/>
                    <a:gd name="connsiteY14-1618" fmla="*/ 573405 h 1580197"/>
                    <a:gd name="connsiteX15-1619" fmla="*/ 317183 w 940118"/>
                    <a:gd name="connsiteY15-1620" fmla="*/ 684847 h 1580197"/>
                    <a:gd name="connsiteX16-1621" fmla="*/ 305241 w 940118"/>
                    <a:gd name="connsiteY16-1622" fmla="*/ 678329 h 1580197"/>
                    <a:gd name="connsiteX17-1623" fmla="*/ 305235 w 940118"/>
                    <a:gd name="connsiteY17-1624" fmla="*/ 678350 h 1580197"/>
                    <a:gd name="connsiteX18-1625" fmla="*/ 317183 w 940118"/>
                    <a:gd name="connsiteY18-1626" fmla="*/ 684847 h 1580197"/>
                    <a:gd name="connsiteX19-1627" fmla="*/ 260985 w 940118"/>
                    <a:gd name="connsiteY19-1628" fmla="*/ 1014413 h 1580197"/>
                    <a:gd name="connsiteX20-1629" fmla="*/ 342900 w 940118"/>
                    <a:gd name="connsiteY20-1630" fmla="*/ 1373505 h 1580197"/>
                    <a:gd name="connsiteX21-1631" fmla="*/ 546735 w 940118"/>
                    <a:gd name="connsiteY21-1632" fmla="*/ 1580197 h 1580197"/>
                    <a:gd name="connsiteX22-1633" fmla="*/ 285750 w 940118"/>
                    <a:gd name="connsiteY22-1634" fmla="*/ 1438275 h 1580197"/>
                    <a:gd name="connsiteX23-1635" fmla="*/ 81915 w 940118"/>
                    <a:gd name="connsiteY23-1636" fmla="*/ 1231583 h 1580197"/>
                    <a:gd name="connsiteX24-1637" fmla="*/ 0 w 940118"/>
                    <a:gd name="connsiteY24-1638" fmla="*/ 872490 h 1580197"/>
                    <a:gd name="connsiteX25-1639" fmla="*/ 56197 w 940118"/>
                    <a:gd name="connsiteY25-1640" fmla="*/ 542925 h 1580197"/>
                    <a:gd name="connsiteX26-1641" fmla="*/ 62441 w 940118"/>
                    <a:gd name="connsiteY26-1642" fmla="*/ 546321 h 1580197"/>
                    <a:gd name="connsiteX27-1643" fmla="*/ 62617 w 940118"/>
                    <a:gd name="connsiteY27-1644" fmla="*/ 545909 h 1580197"/>
                    <a:gd name="connsiteX28-1645" fmla="*/ 57150 w 940118"/>
                    <a:gd name="connsiteY28-1646" fmla="*/ 542925 h 1580197"/>
                    <a:gd name="connsiteX29-1647" fmla="*/ 107444 w 940118"/>
                    <a:gd name="connsiteY29-1648" fmla="*/ 431896 h 1580197"/>
                    <a:gd name="connsiteX30-1649" fmla="*/ 106680 w 940118"/>
                    <a:gd name="connsiteY30-1650" fmla="*/ 431483 h 1580197"/>
                    <a:gd name="connsiteX31-1651" fmla="*/ 161925 w 940118"/>
                    <a:gd name="connsiteY31-1652" fmla="*/ 341948 h 1580197"/>
                    <a:gd name="connsiteX32-1653" fmla="*/ 171758 w 940118"/>
                    <a:gd name="connsiteY32-1654" fmla="*/ 347295 h 1580197"/>
                    <a:gd name="connsiteX33-1655" fmla="*/ 171778 w 940118"/>
                    <a:gd name="connsiteY33-1656" fmla="*/ 347270 h 1580197"/>
                    <a:gd name="connsiteX34-1657" fmla="*/ 161925 w 940118"/>
                    <a:gd name="connsiteY34-1658" fmla="*/ 341948 h 1580197"/>
                    <a:gd name="connsiteX35-1659" fmla="*/ 227648 w 940118"/>
                    <a:gd name="connsiteY35-1660" fmla="*/ 258128 h 1580197"/>
                    <a:gd name="connsiteX36-1661" fmla="*/ 239906 w 940118"/>
                    <a:gd name="connsiteY36-1662" fmla="*/ 264794 h 1580197"/>
                    <a:gd name="connsiteX37-1663" fmla="*/ 240267 w 940118"/>
                    <a:gd name="connsiteY37-1664" fmla="*/ 264453 h 1580197"/>
                    <a:gd name="connsiteX38-1665" fmla="*/ 228600 w 940118"/>
                    <a:gd name="connsiteY38-1666" fmla="*/ 258128 h 1580197"/>
                    <a:gd name="connsiteX39-1667" fmla="*/ 287315 w 940118"/>
                    <a:gd name="connsiteY39-1668" fmla="*/ 198453 h 1580197"/>
                    <a:gd name="connsiteX40-1669" fmla="*/ 286702 w 940118"/>
                    <a:gd name="connsiteY40-1670" fmla="*/ 198120 h 1580197"/>
                    <a:gd name="connsiteX41-1671" fmla="*/ 359092 w 940118"/>
                    <a:gd name="connsiteY41-1672" fmla="*/ 140970 h 1580197"/>
                    <a:gd name="connsiteX42-1673" fmla="*/ 486263 w 940118"/>
                    <a:gd name="connsiteY42-1674" fmla="*/ 68845 h 1580197"/>
                    <a:gd name="connsiteX43-1675" fmla="*/ 485775 w 940118"/>
                    <a:gd name="connsiteY43-1676" fmla="*/ 68580 h 1580197"/>
                    <a:gd name="connsiteX44-1677" fmla="*/ 572452 w 940118"/>
                    <a:gd name="connsiteY44-1678" fmla="*/ 32385 h 1580197"/>
                    <a:gd name="connsiteX45-1679" fmla="*/ 595123 w 940118"/>
                    <a:gd name="connsiteY45-1680" fmla="*/ 44713 h 1580197"/>
                    <a:gd name="connsiteX46-1681" fmla="*/ 573405 w 940118"/>
                    <a:gd name="connsiteY46-1682" fmla="*/ 32385 h 1580197"/>
                    <a:gd name="connsiteX47-1683" fmla="*/ 679133 w 940118"/>
                    <a:gd name="connsiteY47-1684" fmla="*/ 0 h 1580197"/>
                    <a:gd name="connsiteX0-1685" fmla="*/ 679133 w 940118"/>
                    <a:gd name="connsiteY0-1686" fmla="*/ 0 h 1580197"/>
                    <a:gd name="connsiteX1-1687" fmla="*/ 940118 w 940118"/>
                    <a:gd name="connsiteY1-1688" fmla="*/ 140970 h 1580197"/>
                    <a:gd name="connsiteX2-1689" fmla="*/ 747299 w 940118"/>
                    <a:gd name="connsiteY2-1690" fmla="*/ 210278 h 1580197"/>
                    <a:gd name="connsiteX3-1691" fmla="*/ 747713 w 940118"/>
                    <a:gd name="connsiteY3-1692" fmla="*/ 210503 h 1580197"/>
                    <a:gd name="connsiteX4-1693" fmla="*/ 620078 w 940118"/>
                    <a:gd name="connsiteY4-1694" fmla="*/ 282893 h 1580197"/>
                    <a:gd name="connsiteX5-1695" fmla="*/ 620077 w 940118"/>
                    <a:gd name="connsiteY5-1696" fmla="*/ 282893 h 1580197"/>
                    <a:gd name="connsiteX6-1697" fmla="*/ 548076 w 940118"/>
                    <a:gd name="connsiteY6-1698" fmla="*/ 339736 h 1580197"/>
                    <a:gd name="connsiteX7-1699" fmla="*/ 548640 w 940118"/>
                    <a:gd name="connsiteY7-1700" fmla="*/ 340043 h 1580197"/>
                    <a:gd name="connsiteX8-1701" fmla="*/ 503873 w 940118"/>
                    <a:gd name="connsiteY8-1702" fmla="*/ 383858 h 1580197"/>
                    <a:gd name="connsiteX9-1703" fmla="*/ 488633 w 940118"/>
                    <a:gd name="connsiteY9-1704" fmla="*/ 399098 h 1580197"/>
                    <a:gd name="connsiteX10-1705" fmla="*/ 488633 w 940118"/>
                    <a:gd name="connsiteY10-1706" fmla="*/ 400050 h 1580197"/>
                    <a:gd name="connsiteX11-1707" fmla="*/ 422910 w 940118"/>
                    <a:gd name="connsiteY11-1708" fmla="*/ 482918 h 1580197"/>
                    <a:gd name="connsiteX12-1709" fmla="*/ 422910 w 940118"/>
                    <a:gd name="connsiteY12-1710" fmla="*/ 483870 h 1580197"/>
                    <a:gd name="connsiteX13-1711" fmla="*/ 367665 w 940118"/>
                    <a:gd name="connsiteY13-1712" fmla="*/ 572453 h 1580197"/>
                    <a:gd name="connsiteX14-1713" fmla="*/ 368618 w 940118"/>
                    <a:gd name="connsiteY14-1714" fmla="*/ 573405 h 1580197"/>
                    <a:gd name="connsiteX15-1715" fmla="*/ 317183 w 940118"/>
                    <a:gd name="connsiteY15-1716" fmla="*/ 684847 h 1580197"/>
                    <a:gd name="connsiteX16-1717" fmla="*/ 305241 w 940118"/>
                    <a:gd name="connsiteY16-1718" fmla="*/ 678329 h 1580197"/>
                    <a:gd name="connsiteX17-1719" fmla="*/ 305235 w 940118"/>
                    <a:gd name="connsiteY17-1720" fmla="*/ 678350 h 1580197"/>
                    <a:gd name="connsiteX18-1721" fmla="*/ 317183 w 940118"/>
                    <a:gd name="connsiteY18-1722" fmla="*/ 684847 h 1580197"/>
                    <a:gd name="connsiteX19-1723" fmla="*/ 260985 w 940118"/>
                    <a:gd name="connsiteY19-1724" fmla="*/ 1014413 h 1580197"/>
                    <a:gd name="connsiteX20-1725" fmla="*/ 342900 w 940118"/>
                    <a:gd name="connsiteY20-1726" fmla="*/ 1373505 h 1580197"/>
                    <a:gd name="connsiteX21-1727" fmla="*/ 546735 w 940118"/>
                    <a:gd name="connsiteY21-1728" fmla="*/ 1580197 h 1580197"/>
                    <a:gd name="connsiteX22-1729" fmla="*/ 285750 w 940118"/>
                    <a:gd name="connsiteY22-1730" fmla="*/ 1438275 h 1580197"/>
                    <a:gd name="connsiteX23-1731" fmla="*/ 81915 w 940118"/>
                    <a:gd name="connsiteY23-1732" fmla="*/ 1231583 h 1580197"/>
                    <a:gd name="connsiteX24-1733" fmla="*/ 0 w 940118"/>
                    <a:gd name="connsiteY24-1734" fmla="*/ 872490 h 1580197"/>
                    <a:gd name="connsiteX25-1735" fmla="*/ 56197 w 940118"/>
                    <a:gd name="connsiteY25-1736" fmla="*/ 542925 h 1580197"/>
                    <a:gd name="connsiteX26-1737" fmla="*/ 62441 w 940118"/>
                    <a:gd name="connsiteY26-1738" fmla="*/ 546321 h 1580197"/>
                    <a:gd name="connsiteX27-1739" fmla="*/ 62617 w 940118"/>
                    <a:gd name="connsiteY27-1740" fmla="*/ 545909 h 1580197"/>
                    <a:gd name="connsiteX28-1741" fmla="*/ 57150 w 940118"/>
                    <a:gd name="connsiteY28-1742" fmla="*/ 542925 h 1580197"/>
                    <a:gd name="connsiteX29-1743" fmla="*/ 107444 w 940118"/>
                    <a:gd name="connsiteY29-1744" fmla="*/ 431896 h 1580197"/>
                    <a:gd name="connsiteX30-1745" fmla="*/ 106680 w 940118"/>
                    <a:gd name="connsiteY30-1746" fmla="*/ 431483 h 1580197"/>
                    <a:gd name="connsiteX31-1747" fmla="*/ 161925 w 940118"/>
                    <a:gd name="connsiteY31-1748" fmla="*/ 341948 h 1580197"/>
                    <a:gd name="connsiteX32-1749" fmla="*/ 171758 w 940118"/>
                    <a:gd name="connsiteY32-1750" fmla="*/ 347295 h 1580197"/>
                    <a:gd name="connsiteX33-1751" fmla="*/ 171778 w 940118"/>
                    <a:gd name="connsiteY33-1752" fmla="*/ 347270 h 1580197"/>
                    <a:gd name="connsiteX34-1753" fmla="*/ 161925 w 940118"/>
                    <a:gd name="connsiteY34-1754" fmla="*/ 341948 h 1580197"/>
                    <a:gd name="connsiteX35-1755" fmla="*/ 227648 w 940118"/>
                    <a:gd name="connsiteY35-1756" fmla="*/ 258128 h 1580197"/>
                    <a:gd name="connsiteX36-1757" fmla="*/ 239906 w 940118"/>
                    <a:gd name="connsiteY36-1758" fmla="*/ 264794 h 1580197"/>
                    <a:gd name="connsiteX37-1759" fmla="*/ 228600 w 940118"/>
                    <a:gd name="connsiteY37-1760" fmla="*/ 258128 h 1580197"/>
                    <a:gd name="connsiteX38-1761" fmla="*/ 287315 w 940118"/>
                    <a:gd name="connsiteY38-1762" fmla="*/ 198453 h 1580197"/>
                    <a:gd name="connsiteX39-1763" fmla="*/ 286702 w 940118"/>
                    <a:gd name="connsiteY39-1764" fmla="*/ 198120 h 1580197"/>
                    <a:gd name="connsiteX40-1765" fmla="*/ 359092 w 940118"/>
                    <a:gd name="connsiteY40-1766" fmla="*/ 140970 h 1580197"/>
                    <a:gd name="connsiteX41-1767" fmla="*/ 486263 w 940118"/>
                    <a:gd name="connsiteY41-1768" fmla="*/ 68845 h 1580197"/>
                    <a:gd name="connsiteX42-1769" fmla="*/ 485775 w 940118"/>
                    <a:gd name="connsiteY42-1770" fmla="*/ 68580 h 1580197"/>
                    <a:gd name="connsiteX43-1771" fmla="*/ 572452 w 940118"/>
                    <a:gd name="connsiteY43-1772" fmla="*/ 32385 h 1580197"/>
                    <a:gd name="connsiteX44-1773" fmla="*/ 595123 w 940118"/>
                    <a:gd name="connsiteY44-1774" fmla="*/ 44713 h 1580197"/>
                    <a:gd name="connsiteX45-1775" fmla="*/ 573405 w 940118"/>
                    <a:gd name="connsiteY45-1776" fmla="*/ 32385 h 1580197"/>
                    <a:gd name="connsiteX46-1777" fmla="*/ 679133 w 940118"/>
                    <a:gd name="connsiteY46-1778" fmla="*/ 0 h 1580197"/>
                    <a:gd name="connsiteX0-1779" fmla="*/ 679133 w 940118"/>
                    <a:gd name="connsiteY0-1780" fmla="*/ 0 h 1580197"/>
                    <a:gd name="connsiteX1-1781" fmla="*/ 940118 w 940118"/>
                    <a:gd name="connsiteY1-1782" fmla="*/ 140970 h 1580197"/>
                    <a:gd name="connsiteX2-1783" fmla="*/ 747299 w 940118"/>
                    <a:gd name="connsiteY2-1784" fmla="*/ 210278 h 1580197"/>
                    <a:gd name="connsiteX3-1785" fmla="*/ 747713 w 940118"/>
                    <a:gd name="connsiteY3-1786" fmla="*/ 210503 h 1580197"/>
                    <a:gd name="connsiteX4-1787" fmla="*/ 620078 w 940118"/>
                    <a:gd name="connsiteY4-1788" fmla="*/ 282893 h 1580197"/>
                    <a:gd name="connsiteX5-1789" fmla="*/ 620077 w 940118"/>
                    <a:gd name="connsiteY5-1790" fmla="*/ 282893 h 1580197"/>
                    <a:gd name="connsiteX6-1791" fmla="*/ 548076 w 940118"/>
                    <a:gd name="connsiteY6-1792" fmla="*/ 339736 h 1580197"/>
                    <a:gd name="connsiteX7-1793" fmla="*/ 548640 w 940118"/>
                    <a:gd name="connsiteY7-1794" fmla="*/ 340043 h 1580197"/>
                    <a:gd name="connsiteX8-1795" fmla="*/ 503873 w 940118"/>
                    <a:gd name="connsiteY8-1796" fmla="*/ 383858 h 1580197"/>
                    <a:gd name="connsiteX9-1797" fmla="*/ 488633 w 940118"/>
                    <a:gd name="connsiteY9-1798" fmla="*/ 399098 h 1580197"/>
                    <a:gd name="connsiteX10-1799" fmla="*/ 488633 w 940118"/>
                    <a:gd name="connsiteY10-1800" fmla="*/ 400050 h 1580197"/>
                    <a:gd name="connsiteX11-1801" fmla="*/ 422910 w 940118"/>
                    <a:gd name="connsiteY11-1802" fmla="*/ 482918 h 1580197"/>
                    <a:gd name="connsiteX12-1803" fmla="*/ 422910 w 940118"/>
                    <a:gd name="connsiteY12-1804" fmla="*/ 483870 h 1580197"/>
                    <a:gd name="connsiteX13-1805" fmla="*/ 367665 w 940118"/>
                    <a:gd name="connsiteY13-1806" fmla="*/ 572453 h 1580197"/>
                    <a:gd name="connsiteX14-1807" fmla="*/ 368618 w 940118"/>
                    <a:gd name="connsiteY14-1808" fmla="*/ 573405 h 1580197"/>
                    <a:gd name="connsiteX15-1809" fmla="*/ 317183 w 940118"/>
                    <a:gd name="connsiteY15-1810" fmla="*/ 684847 h 1580197"/>
                    <a:gd name="connsiteX16-1811" fmla="*/ 305241 w 940118"/>
                    <a:gd name="connsiteY16-1812" fmla="*/ 678329 h 1580197"/>
                    <a:gd name="connsiteX17-1813" fmla="*/ 305235 w 940118"/>
                    <a:gd name="connsiteY17-1814" fmla="*/ 678350 h 1580197"/>
                    <a:gd name="connsiteX18-1815" fmla="*/ 317183 w 940118"/>
                    <a:gd name="connsiteY18-1816" fmla="*/ 684847 h 1580197"/>
                    <a:gd name="connsiteX19-1817" fmla="*/ 260985 w 940118"/>
                    <a:gd name="connsiteY19-1818" fmla="*/ 1014413 h 1580197"/>
                    <a:gd name="connsiteX20-1819" fmla="*/ 342900 w 940118"/>
                    <a:gd name="connsiteY20-1820" fmla="*/ 1373505 h 1580197"/>
                    <a:gd name="connsiteX21-1821" fmla="*/ 546735 w 940118"/>
                    <a:gd name="connsiteY21-1822" fmla="*/ 1580197 h 1580197"/>
                    <a:gd name="connsiteX22-1823" fmla="*/ 285750 w 940118"/>
                    <a:gd name="connsiteY22-1824" fmla="*/ 1438275 h 1580197"/>
                    <a:gd name="connsiteX23-1825" fmla="*/ 81915 w 940118"/>
                    <a:gd name="connsiteY23-1826" fmla="*/ 1231583 h 1580197"/>
                    <a:gd name="connsiteX24-1827" fmla="*/ 0 w 940118"/>
                    <a:gd name="connsiteY24-1828" fmla="*/ 872490 h 1580197"/>
                    <a:gd name="connsiteX25-1829" fmla="*/ 56197 w 940118"/>
                    <a:gd name="connsiteY25-1830" fmla="*/ 542925 h 1580197"/>
                    <a:gd name="connsiteX26-1831" fmla="*/ 62441 w 940118"/>
                    <a:gd name="connsiteY26-1832" fmla="*/ 546321 h 1580197"/>
                    <a:gd name="connsiteX27-1833" fmla="*/ 62617 w 940118"/>
                    <a:gd name="connsiteY27-1834" fmla="*/ 545909 h 1580197"/>
                    <a:gd name="connsiteX28-1835" fmla="*/ 57150 w 940118"/>
                    <a:gd name="connsiteY28-1836" fmla="*/ 542925 h 1580197"/>
                    <a:gd name="connsiteX29-1837" fmla="*/ 107444 w 940118"/>
                    <a:gd name="connsiteY29-1838" fmla="*/ 431896 h 1580197"/>
                    <a:gd name="connsiteX30-1839" fmla="*/ 106680 w 940118"/>
                    <a:gd name="connsiteY30-1840" fmla="*/ 431483 h 1580197"/>
                    <a:gd name="connsiteX31-1841" fmla="*/ 161925 w 940118"/>
                    <a:gd name="connsiteY31-1842" fmla="*/ 341948 h 1580197"/>
                    <a:gd name="connsiteX32-1843" fmla="*/ 171758 w 940118"/>
                    <a:gd name="connsiteY32-1844" fmla="*/ 347295 h 1580197"/>
                    <a:gd name="connsiteX33-1845" fmla="*/ 171778 w 940118"/>
                    <a:gd name="connsiteY33-1846" fmla="*/ 347270 h 1580197"/>
                    <a:gd name="connsiteX34-1847" fmla="*/ 161925 w 940118"/>
                    <a:gd name="connsiteY34-1848" fmla="*/ 341948 h 1580197"/>
                    <a:gd name="connsiteX35-1849" fmla="*/ 227648 w 940118"/>
                    <a:gd name="connsiteY35-1850" fmla="*/ 258128 h 1580197"/>
                    <a:gd name="connsiteX36-1851" fmla="*/ 239906 w 940118"/>
                    <a:gd name="connsiteY36-1852" fmla="*/ 264794 h 1580197"/>
                    <a:gd name="connsiteX37-1853" fmla="*/ 287315 w 940118"/>
                    <a:gd name="connsiteY37-1854" fmla="*/ 198453 h 1580197"/>
                    <a:gd name="connsiteX38-1855" fmla="*/ 286702 w 940118"/>
                    <a:gd name="connsiteY38-1856" fmla="*/ 198120 h 1580197"/>
                    <a:gd name="connsiteX39-1857" fmla="*/ 359092 w 940118"/>
                    <a:gd name="connsiteY39-1858" fmla="*/ 140970 h 1580197"/>
                    <a:gd name="connsiteX40-1859" fmla="*/ 486263 w 940118"/>
                    <a:gd name="connsiteY40-1860" fmla="*/ 68845 h 1580197"/>
                    <a:gd name="connsiteX41-1861" fmla="*/ 485775 w 940118"/>
                    <a:gd name="connsiteY41-1862" fmla="*/ 68580 h 1580197"/>
                    <a:gd name="connsiteX42-1863" fmla="*/ 572452 w 940118"/>
                    <a:gd name="connsiteY42-1864" fmla="*/ 32385 h 1580197"/>
                    <a:gd name="connsiteX43-1865" fmla="*/ 595123 w 940118"/>
                    <a:gd name="connsiteY43-1866" fmla="*/ 44713 h 1580197"/>
                    <a:gd name="connsiteX44-1867" fmla="*/ 573405 w 940118"/>
                    <a:gd name="connsiteY44-1868" fmla="*/ 32385 h 1580197"/>
                    <a:gd name="connsiteX45-1869" fmla="*/ 679133 w 940118"/>
                    <a:gd name="connsiteY45-1870" fmla="*/ 0 h 1580197"/>
                    <a:gd name="connsiteX0-1871" fmla="*/ 679133 w 940118"/>
                    <a:gd name="connsiteY0-1872" fmla="*/ 0 h 1580197"/>
                    <a:gd name="connsiteX1-1873" fmla="*/ 940118 w 940118"/>
                    <a:gd name="connsiteY1-1874" fmla="*/ 140970 h 1580197"/>
                    <a:gd name="connsiteX2-1875" fmla="*/ 747299 w 940118"/>
                    <a:gd name="connsiteY2-1876" fmla="*/ 210278 h 1580197"/>
                    <a:gd name="connsiteX3-1877" fmla="*/ 747713 w 940118"/>
                    <a:gd name="connsiteY3-1878" fmla="*/ 210503 h 1580197"/>
                    <a:gd name="connsiteX4-1879" fmla="*/ 620078 w 940118"/>
                    <a:gd name="connsiteY4-1880" fmla="*/ 282893 h 1580197"/>
                    <a:gd name="connsiteX5-1881" fmla="*/ 620077 w 940118"/>
                    <a:gd name="connsiteY5-1882" fmla="*/ 282893 h 1580197"/>
                    <a:gd name="connsiteX6-1883" fmla="*/ 548076 w 940118"/>
                    <a:gd name="connsiteY6-1884" fmla="*/ 339736 h 1580197"/>
                    <a:gd name="connsiteX7-1885" fmla="*/ 548640 w 940118"/>
                    <a:gd name="connsiteY7-1886" fmla="*/ 340043 h 1580197"/>
                    <a:gd name="connsiteX8-1887" fmla="*/ 503873 w 940118"/>
                    <a:gd name="connsiteY8-1888" fmla="*/ 383858 h 1580197"/>
                    <a:gd name="connsiteX9-1889" fmla="*/ 488633 w 940118"/>
                    <a:gd name="connsiteY9-1890" fmla="*/ 399098 h 1580197"/>
                    <a:gd name="connsiteX10-1891" fmla="*/ 488633 w 940118"/>
                    <a:gd name="connsiteY10-1892" fmla="*/ 400050 h 1580197"/>
                    <a:gd name="connsiteX11-1893" fmla="*/ 422910 w 940118"/>
                    <a:gd name="connsiteY11-1894" fmla="*/ 482918 h 1580197"/>
                    <a:gd name="connsiteX12-1895" fmla="*/ 422910 w 940118"/>
                    <a:gd name="connsiteY12-1896" fmla="*/ 483870 h 1580197"/>
                    <a:gd name="connsiteX13-1897" fmla="*/ 367665 w 940118"/>
                    <a:gd name="connsiteY13-1898" fmla="*/ 572453 h 1580197"/>
                    <a:gd name="connsiteX14-1899" fmla="*/ 368618 w 940118"/>
                    <a:gd name="connsiteY14-1900" fmla="*/ 573405 h 1580197"/>
                    <a:gd name="connsiteX15-1901" fmla="*/ 317183 w 940118"/>
                    <a:gd name="connsiteY15-1902" fmla="*/ 684847 h 1580197"/>
                    <a:gd name="connsiteX16-1903" fmla="*/ 305241 w 940118"/>
                    <a:gd name="connsiteY16-1904" fmla="*/ 678329 h 1580197"/>
                    <a:gd name="connsiteX17-1905" fmla="*/ 305235 w 940118"/>
                    <a:gd name="connsiteY17-1906" fmla="*/ 678350 h 1580197"/>
                    <a:gd name="connsiteX18-1907" fmla="*/ 317183 w 940118"/>
                    <a:gd name="connsiteY18-1908" fmla="*/ 684847 h 1580197"/>
                    <a:gd name="connsiteX19-1909" fmla="*/ 260985 w 940118"/>
                    <a:gd name="connsiteY19-1910" fmla="*/ 1014413 h 1580197"/>
                    <a:gd name="connsiteX20-1911" fmla="*/ 342900 w 940118"/>
                    <a:gd name="connsiteY20-1912" fmla="*/ 1373505 h 1580197"/>
                    <a:gd name="connsiteX21-1913" fmla="*/ 546735 w 940118"/>
                    <a:gd name="connsiteY21-1914" fmla="*/ 1580197 h 1580197"/>
                    <a:gd name="connsiteX22-1915" fmla="*/ 285750 w 940118"/>
                    <a:gd name="connsiteY22-1916" fmla="*/ 1438275 h 1580197"/>
                    <a:gd name="connsiteX23-1917" fmla="*/ 81915 w 940118"/>
                    <a:gd name="connsiteY23-1918" fmla="*/ 1231583 h 1580197"/>
                    <a:gd name="connsiteX24-1919" fmla="*/ 0 w 940118"/>
                    <a:gd name="connsiteY24-1920" fmla="*/ 872490 h 1580197"/>
                    <a:gd name="connsiteX25-1921" fmla="*/ 56197 w 940118"/>
                    <a:gd name="connsiteY25-1922" fmla="*/ 542925 h 1580197"/>
                    <a:gd name="connsiteX26-1923" fmla="*/ 62441 w 940118"/>
                    <a:gd name="connsiteY26-1924" fmla="*/ 546321 h 1580197"/>
                    <a:gd name="connsiteX27-1925" fmla="*/ 62617 w 940118"/>
                    <a:gd name="connsiteY27-1926" fmla="*/ 545909 h 1580197"/>
                    <a:gd name="connsiteX28-1927" fmla="*/ 57150 w 940118"/>
                    <a:gd name="connsiteY28-1928" fmla="*/ 542925 h 1580197"/>
                    <a:gd name="connsiteX29-1929" fmla="*/ 107444 w 940118"/>
                    <a:gd name="connsiteY29-1930" fmla="*/ 431896 h 1580197"/>
                    <a:gd name="connsiteX30-1931" fmla="*/ 106680 w 940118"/>
                    <a:gd name="connsiteY30-1932" fmla="*/ 431483 h 1580197"/>
                    <a:gd name="connsiteX31-1933" fmla="*/ 161925 w 940118"/>
                    <a:gd name="connsiteY31-1934" fmla="*/ 341948 h 1580197"/>
                    <a:gd name="connsiteX32-1935" fmla="*/ 171758 w 940118"/>
                    <a:gd name="connsiteY32-1936" fmla="*/ 347295 h 1580197"/>
                    <a:gd name="connsiteX33-1937" fmla="*/ 171778 w 940118"/>
                    <a:gd name="connsiteY33-1938" fmla="*/ 347270 h 1580197"/>
                    <a:gd name="connsiteX34-1939" fmla="*/ 161925 w 940118"/>
                    <a:gd name="connsiteY34-1940" fmla="*/ 341948 h 1580197"/>
                    <a:gd name="connsiteX35-1941" fmla="*/ 227648 w 940118"/>
                    <a:gd name="connsiteY35-1942" fmla="*/ 258128 h 1580197"/>
                    <a:gd name="connsiteX36-1943" fmla="*/ 287315 w 940118"/>
                    <a:gd name="connsiteY36-1944" fmla="*/ 198453 h 1580197"/>
                    <a:gd name="connsiteX37-1945" fmla="*/ 286702 w 940118"/>
                    <a:gd name="connsiteY37-1946" fmla="*/ 198120 h 1580197"/>
                    <a:gd name="connsiteX38-1947" fmla="*/ 359092 w 940118"/>
                    <a:gd name="connsiteY38-1948" fmla="*/ 140970 h 1580197"/>
                    <a:gd name="connsiteX39-1949" fmla="*/ 486263 w 940118"/>
                    <a:gd name="connsiteY39-1950" fmla="*/ 68845 h 1580197"/>
                    <a:gd name="connsiteX40-1951" fmla="*/ 485775 w 940118"/>
                    <a:gd name="connsiteY40-1952" fmla="*/ 68580 h 1580197"/>
                    <a:gd name="connsiteX41-1953" fmla="*/ 572452 w 940118"/>
                    <a:gd name="connsiteY41-1954" fmla="*/ 32385 h 1580197"/>
                    <a:gd name="connsiteX42-1955" fmla="*/ 595123 w 940118"/>
                    <a:gd name="connsiteY42-1956" fmla="*/ 44713 h 1580197"/>
                    <a:gd name="connsiteX43-1957" fmla="*/ 573405 w 940118"/>
                    <a:gd name="connsiteY43-1958" fmla="*/ 32385 h 1580197"/>
                    <a:gd name="connsiteX44-1959" fmla="*/ 679133 w 940118"/>
                    <a:gd name="connsiteY44-1960" fmla="*/ 0 h 1580197"/>
                    <a:gd name="connsiteX0-1961" fmla="*/ 679133 w 940118"/>
                    <a:gd name="connsiteY0-1962" fmla="*/ 0 h 1580197"/>
                    <a:gd name="connsiteX1-1963" fmla="*/ 940118 w 940118"/>
                    <a:gd name="connsiteY1-1964" fmla="*/ 140970 h 1580197"/>
                    <a:gd name="connsiteX2-1965" fmla="*/ 747299 w 940118"/>
                    <a:gd name="connsiteY2-1966" fmla="*/ 210278 h 1580197"/>
                    <a:gd name="connsiteX3-1967" fmla="*/ 747713 w 940118"/>
                    <a:gd name="connsiteY3-1968" fmla="*/ 210503 h 1580197"/>
                    <a:gd name="connsiteX4-1969" fmla="*/ 620078 w 940118"/>
                    <a:gd name="connsiteY4-1970" fmla="*/ 282893 h 1580197"/>
                    <a:gd name="connsiteX5-1971" fmla="*/ 620077 w 940118"/>
                    <a:gd name="connsiteY5-1972" fmla="*/ 282893 h 1580197"/>
                    <a:gd name="connsiteX6-1973" fmla="*/ 548076 w 940118"/>
                    <a:gd name="connsiteY6-1974" fmla="*/ 339736 h 1580197"/>
                    <a:gd name="connsiteX7-1975" fmla="*/ 548640 w 940118"/>
                    <a:gd name="connsiteY7-1976" fmla="*/ 340043 h 1580197"/>
                    <a:gd name="connsiteX8-1977" fmla="*/ 503873 w 940118"/>
                    <a:gd name="connsiteY8-1978" fmla="*/ 383858 h 1580197"/>
                    <a:gd name="connsiteX9-1979" fmla="*/ 488633 w 940118"/>
                    <a:gd name="connsiteY9-1980" fmla="*/ 399098 h 1580197"/>
                    <a:gd name="connsiteX10-1981" fmla="*/ 488633 w 940118"/>
                    <a:gd name="connsiteY10-1982" fmla="*/ 400050 h 1580197"/>
                    <a:gd name="connsiteX11-1983" fmla="*/ 422910 w 940118"/>
                    <a:gd name="connsiteY11-1984" fmla="*/ 482918 h 1580197"/>
                    <a:gd name="connsiteX12-1985" fmla="*/ 422910 w 940118"/>
                    <a:gd name="connsiteY12-1986" fmla="*/ 483870 h 1580197"/>
                    <a:gd name="connsiteX13-1987" fmla="*/ 367665 w 940118"/>
                    <a:gd name="connsiteY13-1988" fmla="*/ 572453 h 1580197"/>
                    <a:gd name="connsiteX14-1989" fmla="*/ 368618 w 940118"/>
                    <a:gd name="connsiteY14-1990" fmla="*/ 573405 h 1580197"/>
                    <a:gd name="connsiteX15-1991" fmla="*/ 317183 w 940118"/>
                    <a:gd name="connsiteY15-1992" fmla="*/ 684847 h 1580197"/>
                    <a:gd name="connsiteX16-1993" fmla="*/ 305241 w 940118"/>
                    <a:gd name="connsiteY16-1994" fmla="*/ 678329 h 1580197"/>
                    <a:gd name="connsiteX17-1995" fmla="*/ 305235 w 940118"/>
                    <a:gd name="connsiteY17-1996" fmla="*/ 678350 h 1580197"/>
                    <a:gd name="connsiteX18-1997" fmla="*/ 317183 w 940118"/>
                    <a:gd name="connsiteY18-1998" fmla="*/ 684847 h 1580197"/>
                    <a:gd name="connsiteX19-1999" fmla="*/ 260985 w 940118"/>
                    <a:gd name="connsiteY19-2000" fmla="*/ 1014413 h 1580197"/>
                    <a:gd name="connsiteX20-2001" fmla="*/ 342900 w 940118"/>
                    <a:gd name="connsiteY20-2002" fmla="*/ 1373505 h 1580197"/>
                    <a:gd name="connsiteX21-2003" fmla="*/ 546735 w 940118"/>
                    <a:gd name="connsiteY21-2004" fmla="*/ 1580197 h 1580197"/>
                    <a:gd name="connsiteX22-2005" fmla="*/ 285750 w 940118"/>
                    <a:gd name="connsiteY22-2006" fmla="*/ 1438275 h 1580197"/>
                    <a:gd name="connsiteX23-2007" fmla="*/ 81915 w 940118"/>
                    <a:gd name="connsiteY23-2008" fmla="*/ 1231583 h 1580197"/>
                    <a:gd name="connsiteX24-2009" fmla="*/ 0 w 940118"/>
                    <a:gd name="connsiteY24-2010" fmla="*/ 872490 h 1580197"/>
                    <a:gd name="connsiteX25-2011" fmla="*/ 56197 w 940118"/>
                    <a:gd name="connsiteY25-2012" fmla="*/ 542925 h 1580197"/>
                    <a:gd name="connsiteX26-2013" fmla="*/ 62441 w 940118"/>
                    <a:gd name="connsiteY26-2014" fmla="*/ 546321 h 1580197"/>
                    <a:gd name="connsiteX27-2015" fmla="*/ 62617 w 940118"/>
                    <a:gd name="connsiteY27-2016" fmla="*/ 545909 h 1580197"/>
                    <a:gd name="connsiteX28-2017" fmla="*/ 57150 w 940118"/>
                    <a:gd name="connsiteY28-2018" fmla="*/ 542925 h 1580197"/>
                    <a:gd name="connsiteX29-2019" fmla="*/ 107444 w 940118"/>
                    <a:gd name="connsiteY29-2020" fmla="*/ 431896 h 1580197"/>
                    <a:gd name="connsiteX30-2021" fmla="*/ 106680 w 940118"/>
                    <a:gd name="connsiteY30-2022" fmla="*/ 431483 h 1580197"/>
                    <a:gd name="connsiteX31-2023" fmla="*/ 161925 w 940118"/>
                    <a:gd name="connsiteY31-2024" fmla="*/ 341948 h 1580197"/>
                    <a:gd name="connsiteX32-2025" fmla="*/ 171758 w 940118"/>
                    <a:gd name="connsiteY32-2026" fmla="*/ 347295 h 1580197"/>
                    <a:gd name="connsiteX33-2027" fmla="*/ 161925 w 940118"/>
                    <a:gd name="connsiteY33-2028" fmla="*/ 341948 h 1580197"/>
                    <a:gd name="connsiteX34-2029" fmla="*/ 227648 w 940118"/>
                    <a:gd name="connsiteY34-2030" fmla="*/ 258128 h 1580197"/>
                    <a:gd name="connsiteX35-2031" fmla="*/ 287315 w 940118"/>
                    <a:gd name="connsiteY35-2032" fmla="*/ 198453 h 1580197"/>
                    <a:gd name="connsiteX36-2033" fmla="*/ 286702 w 940118"/>
                    <a:gd name="connsiteY36-2034" fmla="*/ 198120 h 1580197"/>
                    <a:gd name="connsiteX37-2035" fmla="*/ 359092 w 940118"/>
                    <a:gd name="connsiteY37-2036" fmla="*/ 140970 h 1580197"/>
                    <a:gd name="connsiteX38-2037" fmla="*/ 486263 w 940118"/>
                    <a:gd name="connsiteY38-2038" fmla="*/ 68845 h 1580197"/>
                    <a:gd name="connsiteX39-2039" fmla="*/ 485775 w 940118"/>
                    <a:gd name="connsiteY39-2040" fmla="*/ 68580 h 1580197"/>
                    <a:gd name="connsiteX40-2041" fmla="*/ 572452 w 940118"/>
                    <a:gd name="connsiteY40-2042" fmla="*/ 32385 h 1580197"/>
                    <a:gd name="connsiteX41-2043" fmla="*/ 595123 w 940118"/>
                    <a:gd name="connsiteY41-2044" fmla="*/ 44713 h 1580197"/>
                    <a:gd name="connsiteX42-2045" fmla="*/ 573405 w 940118"/>
                    <a:gd name="connsiteY42-2046" fmla="*/ 32385 h 1580197"/>
                    <a:gd name="connsiteX43-2047" fmla="*/ 679133 w 940118"/>
                    <a:gd name="connsiteY43-2048" fmla="*/ 0 h 1580197"/>
                    <a:gd name="connsiteX0-2049" fmla="*/ 679133 w 940118"/>
                    <a:gd name="connsiteY0-2050" fmla="*/ 0 h 1580197"/>
                    <a:gd name="connsiteX1-2051" fmla="*/ 940118 w 940118"/>
                    <a:gd name="connsiteY1-2052" fmla="*/ 140970 h 1580197"/>
                    <a:gd name="connsiteX2-2053" fmla="*/ 747299 w 940118"/>
                    <a:gd name="connsiteY2-2054" fmla="*/ 210278 h 1580197"/>
                    <a:gd name="connsiteX3-2055" fmla="*/ 747713 w 940118"/>
                    <a:gd name="connsiteY3-2056" fmla="*/ 210503 h 1580197"/>
                    <a:gd name="connsiteX4-2057" fmla="*/ 620078 w 940118"/>
                    <a:gd name="connsiteY4-2058" fmla="*/ 282893 h 1580197"/>
                    <a:gd name="connsiteX5-2059" fmla="*/ 620077 w 940118"/>
                    <a:gd name="connsiteY5-2060" fmla="*/ 282893 h 1580197"/>
                    <a:gd name="connsiteX6-2061" fmla="*/ 548076 w 940118"/>
                    <a:gd name="connsiteY6-2062" fmla="*/ 339736 h 1580197"/>
                    <a:gd name="connsiteX7-2063" fmla="*/ 548640 w 940118"/>
                    <a:gd name="connsiteY7-2064" fmla="*/ 340043 h 1580197"/>
                    <a:gd name="connsiteX8-2065" fmla="*/ 503873 w 940118"/>
                    <a:gd name="connsiteY8-2066" fmla="*/ 383858 h 1580197"/>
                    <a:gd name="connsiteX9-2067" fmla="*/ 488633 w 940118"/>
                    <a:gd name="connsiteY9-2068" fmla="*/ 399098 h 1580197"/>
                    <a:gd name="connsiteX10-2069" fmla="*/ 488633 w 940118"/>
                    <a:gd name="connsiteY10-2070" fmla="*/ 400050 h 1580197"/>
                    <a:gd name="connsiteX11-2071" fmla="*/ 422910 w 940118"/>
                    <a:gd name="connsiteY11-2072" fmla="*/ 482918 h 1580197"/>
                    <a:gd name="connsiteX12-2073" fmla="*/ 422910 w 940118"/>
                    <a:gd name="connsiteY12-2074" fmla="*/ 483870 h 1580197"/>
                    <a:gd name="connsiteX13-2075" fmla="*/ 367665 w 940118"/>
                    <a:gd name="connsiteY13-2076" fmla="*/ 572453 h 1580197"/>
                    <a:gd name="connsiteX14-2077" fmla="*/ 368618 w 940118"/>
                    <a:gd name="connsiteY14-2078" fmla="*/ 573405 h 1580197"/>
                    <a:gd name="connsiteX15-2079" fmla="*/ 317183 w 940118"/>
                    <a:gd name="connsiteY15-2080" fmla="*/ 684847 h 1580197"/>
                    <a:gd name="connsiteX16-2081" fmla="*/ 305241 w 940118"/>
                    <a:gd name="connsiteY16-2082" fmla="*/ 678329 h 1580197"/>
                    <a:gd name="connsiteX17-2083" fmla="*/ 305235 w 940118"/>
                    <a:gd name="connsiteY17-2084" fmla="*/ 678350 h 1580197"/>
                    <a:gd name="connsiteX18-2085" fmla="*/ 317183 w 940118"/>
                    <a:gd name="connsiteY18-2086" fmla="*/ 684847 h 1580197"/>
                    <a:gd name="connsiteX19-2087" fmla="*/ 260985 w 940118"/>
                    <a:gd name="connsiteY19-2088" fmla="*/ 1014413 h 1580197"/>
                    <a:gd name="connsiteX20-2089" fmla="*/ 342900 w 940118"/>
                    <a:gd name="connsiteY20-2090" fmla="*/ 1373505 h 1580197"/>
                    <a:gd name="connsiteX21-2091" fmla="*/ 546735 w 940118"/>
                    <a:gd name="connsiteY21-2092" fmla="*/ 1580197 h 1580197"/>
                    <a:gd name="connsiteX22-2093" fmla="*/ 285750 w 940118"/>
                    <a:gd name="connsiteY22-2094" fmla="*/ 1438275 h 1580197"/>
                    <a:gd name="connsiteX23-2095" fmla="*/ 81915 w 940118"/>
                    <a:gd name="connsiteY23-2096" fmla="*/ 1231583 h 1580197"/>
                    <a:gd name="connsiteX24-2097" fmla="*/ 0 w 940118"/>
                    <a:gd name="connsiteY24-2098" fmla="*/ 872490 h 1580197"/>
                    <a:gd name="connsiteX25-2099" fmla="*/ 56197 w 940118"/>
                    <a:gd name="connsiteY25-2100" fmla="*/ 542925 h 1580197"/>
                    <a:gd name="connsiteX26-2101" fmla="*/ 62441 w 940118"/>
                    <a:gd name="connsiteY26-2102" fmla="*/ 546321 h 1580197"/>
                    <a:gd name="connsiteX27-2103" fmla="*/ 62617 w 940118"/>
                    <a:gd name="connsiteY27-2104" fmla="*/ 545909 h 1580197"/>
                    <a:gd name="connsiteX28-2105" fmla="*/ 57150 w 940118"/>
                    <a:gd name="connsiteY28-2106" fmla="*/ 542925 h 1580197"/>
                    <a:gd name="connsiteX29-2107" fmla="*/ 107444 w 940118"/>
                    <a:gd name="connsiteY29-2108" fmla="*/ 431896 h 1580197"/>
                    <a:gd name="connsiteX30-2109" fmla="*/ 106680 w 940118"/>
                    <a:gd name="connsiteY30-2110" fmla="*/ 431483 h 1580197"/>
                    <a:gd name="connsiteX31-2111" fmla="*/ 161925 w 940118"/>
                    <a:gd name="connsiteY31-2112" fmla="*/ 341948 h 1580197"/>
                    <a:gd name="connsiteX32-2113" fmla="*/ 171758 w 940118"/>
                    <a:gd name="connsiteY32-2114" fmla="*/ 347295 h 1580197"/>
                    <a:gd name="connsiteX33-2115" fmla="*/ 227648 w 940118"/>
                    <a:gd name="connsiteY33-2116" fmla="*/ 258128 h 1580197"/>
                    <a:gd name="connsiteX34-2117" fmla="*/ 287315 w 940118"/>
                    <a:gd name="connsiteY34-2118" fmla="*/ 198453 h 1580197"/>
                    <a:gd name="connsiteX35-2119" fmla="*/ 286702 w 940118"/>
                    <a:gd name="connsiteY35-2120" fmla="*/ 198120 h 1580197"/>
                    <a:gd name="connsiteX36-2121" fmla="*/ 359092 w 940118"/>
                    <a:gd name="connsiteY36-2122" fmla="*/ 140970 h 1580197"/>
                    <a:gd name="connsiteX37-2123" fmla="*/ 486263 w 940118"/>
                    <a:gd name="connsiteY37-2124" fmla="*/ 68845 h 1580197"/>
                    <a:gd name="connsiteX38-2125" fmla="*/ 485775 w 940118"/>
                    <a:gd name="connsiteY38-2126" fmla="*/ 68580 h 1580197"/>
                    <a:gd name="connsiteX39-2127" fmla="*/ 572452 w 940118"/>
                    <a:gd name="connsiteY39-2128" fmla="*/ 32385 h 1580197"/>
                    <a:gd name="connsiteX40-2129" fmla="*/ 595123 w 940118"/>
                    <a:gd name="connsiteY40-2130" fmla="*/ 44713 h 1580197"/>
                    <a:gd name="connsiteX41-2131" fmla="*/ 573405 w 940118"/>
                    <a:gd name="connsiteY41-2132" fmla="*/ 32385 h 1580197"/>
                    <a:gd name="connsiteX42-2133" fmla="*/ 679133 w 940118"/>
                    <a:gd name="connsiteY42-2134" fmla="*/ 0 h 1580197"/>
                    <a:gd name="connsiteX0-2135" fmla="*/ 679133 w 940118"/>
                    <a:gd name="connsiteY0-2136" fmla="*/ 0 h 1580197"/>
                    <a:gd name="connsiteX1-2137" fmla="*/ 940118 w 940118"/>
                    <a:gd name="connsiteY1-2138" fmla="*/ 140970 h 1580197"/>
                    <a:gd name="connsiteX2-2139" fmla="*/ 747299 w 940118"/>
                    <a:gd name="connsiteY2-2140" fmla="*/ 210278 h 1580197"/>
                    <a:gd name="connsiteX3-2141" fmla="*/ 747713 w 940118"/>
                    <a:gd name="connsiteY3-2142" fmla="*/ 210503 h 1580197"/>
                    <a:gd name="connsiteX4-2143" fmla="*/ 620078 w 940118"/>
                    <a:gd name="connsiteY4-2144" fmla="*/ 282893 h 1580197"/>
                    <a:gd name="connsiteX5-2145" fmla="*/ 620077 w 940118"/>
                    <a:gd name="connsiteY5-2146" fmla="*/ 282893 h 1580197"/>
                    <a:gd name="connsiteX6-2147" fmla="*/ 548076 w 940118"/>
                    <a:gd name="connsiteY6-2148" fmla="*/ 339736 h 1580197"/>
                    <a:gd name="connsiteX7-2149" fmla="*/ 548640 w 940118"/>
                    <a:gd name="connsiteY7-2150" fmla="*/ 340043 h 1580197"/>
                    <a:gd name="connsiteX8-2151" fmla="*/ 503873 w 940118"/>
                    <a:gd name="connsiteY8-2152" fmla="*/ 383858 h 1580197"/>
                    <a:gd name="connsiteX9-2153" fmla="*/ 488633 w 940118"/>
                    <a:gd name="connsiteY9-2154" fmla="*/ 399098 h 1580197"/>
                    <a:gd name="connsiteX10-2155" fmla="*/ 488633 w 940118"/>
                    <a:gd name="connsiteY10-2156" fmla="*/ 400050 h 1580197"/>
                    <a:gd name="connsiteX11-2157" fmla="*/ 422910 w 940118"/>
                    <a:gd name="connsiteY11-2158" fmla="*/ 482918 h 1580197"/>
                    <a:gd name="connsiteX12-2159" fmla="*/ 422910 w 940118"/>
                    <a:gd name="connsiteY12-2160" fmla="*/ 483870 h 1580197"/>
                    <a:gd name="connsiteX13-2161" fmla="*/ 367665 w 940118"/>
                    <a:gd name="connsiteY13-2162" fmla="*/ 572453 h 1580197"/>
                    <a:gd name="connsiteX14-2163" fmla="*/ 368618 w 940118"/>
                    <a:gd name="connsiteY14-2164" fmla="*/ 573405 h 1580197"/>
                    <a:gd name="connsiteX15-2165" fmla="*/ 317183 w 940118"/>
                    <a:gd name="connsiteY15-2166" fmla="*/ 684847 h 1580197"/>
                    <a:gd name="connsiteX16-2167" fmla="*/ 305241 w 940118"/>
                    <a:gd name="connsiteY16-2168" fmla="*/ 678329 h 1580197"/>
                    <a:gd name="connsiteX17-2169" fmla="*/ 305235 w 940118"/>
                    <a:gd name="connsiteY17-2170" fmla="*/ 678350 h 1580197"/>
                    <a:gd name="connsiteX18-2171" fmla="*/ 317183 w 940118"/>
                    <a:gd name="connsiteY18-2172" fmla="*/ 684847 h 1580197"/>
                    <a:gd name="connsiteX19-2173" fmla="*/ 260985 w 940118"/>
                    <a:gd name="connsiteY19-2174" fmla="*/ 1014413 h 1580197"/>
                    <a:gd name="connsiteX20-2175" fmla="*/ 342900 w 940118"/>
                    <a:gd name="connsiteY20-2176" fmla="*/ 1373505 h 1580197"/>
                    <a:gd name="connsiteX21-2177" fmla="*/ 546735 w 940118"/>
                    <a:gd name="connsiteY21-2178" fmla="*/ 1580197 h 1580197"/>
                    <a:gd name="connsiteX22-2179" fmla="*/ 285750 w 940118"/>
                    <a:gd name="connsiteY22-2180" fmla="*/ 1438275 h 1580197"/>
                    <a:gd name="connsiteX23-2181" fmla="*/ 81915 w 940118"/>
                    <a:gd name="connsiteY23-2182" fmla="*/ 1231583 h 1580197"/>
                    <a:gd name="connsiteX24-2183" fmla="*/ 0 w 940118"/>
                    <a:gd name="connsiteY24-2184" fmla="*/ 872490 h 1580197"/>
                    <a:gd name="connsiteX25-2185" fmla="*/ 56197 w 940118"/>
                    <a:gd name="connsiteY25-2186" fmla="*/ 542925 h 1580197"/>
                    <a:gd name="connsiteX26-2187" fmla="*/ 62441 w 940118"/>
                    <a:gd name="connsiteY26-2188" fmla="*/ 546321 h 1580197"/>
                    <a:gd name="connsiteX27-2189" fmla="*/ 62617 w 940118"/>
                    <a:gd name="connsiteY27-2190" fmla="*/ 545909 h 1580197"/>
                    <a:gd name="connsiteX28-2191" fmla="*/ 57150 w 940118"/>
                    <a:gd name="connsiteY28-2192" fmla="*/ 542925 h 1580197"/>
                    <a:gd name="connsiteX29-2193" fmla="*/ 107444 w 940118"/>
                    <a:gd name="connsiteY29-2194" fmla="*/ 431896 h 1580197"/>
                    <a:gd name="connsiteX30-2195" fmla="*/ 106680 w 940118"/>
                    <a:gd name="connsiteY30-2196" fmla="*/ 431483 h 1580197"/>
                    <a:gd name="connsiteX31-2197" fmla="*/ 161925 w 940118"/>
                    <a:gd name="connsiteY31-2198" fmla="*/ 341948 h 1580197"/>
                    <a:gd name="connsiteX32-2199" fmla="*/ 227648 w 940118"/>
                    <a:gd name="connsiteY32-2200" fmla="*/ 258128 h 1580197"/>
                    <a:gd name="connsiteX33-2201" fmla="*/ 287315 w 940118"/>
                    <a:gd name="connsiteY33-2202" fmla="*/ 198453 h 1580197"/>
                    <a:gd name="connsiteX34-2203" fmla="*/ 286702 w 940118"/>
                    <a:gd name="connsiteY34-2204" fmla="*/ 198120 h 1580197"/>
                    <a:gd name="connsiteX35-2205" fmla="*/ 359092 w 940118"/>
                    <a:gd name="connsiteY35-2206" fmla="*/ 140970 h 1580197"/>
                    <a:gd name="connsiteX36-2207" fmla="*/ 486263 w 940118"/>
                    <a:gd name="connsiteY36-2208" fmla="*/ 68845 h 1580197"/>
                    <a:gd name="connsiteX37-2209" fmla="*/ 485775 w 940118"/>
                    <a:gd name="connsiteY37-2210" fmla="*/ 68580 h 1580197"/>
                    <a:gd name="connsiteX38-2211" fmla="*/ 572452 w 940118"/>
                    <a:gd name="connsiteY38-2212" fmla="*/ 32385 h 1580197"/>
                    <a:gd name="connsiteX39-2213" fmla="*/ 595123 w 940118"/>
                    <a:gd name="connsiteY39-2214" fmla="*/ 44713 h 1580197"/>
                    <a:gd name="connsiteX40-2215" fmla="*/ 573405 w 940118"/>
                    <a:gd name="connsiteY40-2216" fmla="*/ 32385 h 1580197"/>
                    <a:gd name="connsiteX41-2217" fmla="*/ 679133 w 940118"/>
                    <a:gd name="connsiteY41-2218" fmla="*/ 0 h 1580197"/>
                    <a:gd name="connsiteX0-2219" fmla="*/ 679133 w 940118"/>
                    <a:gd name="connsiteY0-2220" fmla="*/ 0 h 1580197"/>
                    <a:gd name="connsiteX1-2221" fmla="*/ 940118 w 940118"/>
                    <a:gd name="connsiteY1-2222" fmla="*/ 140970 h 1580197"/>
                    <a:gd name="connsiteX2-2223" fmla="*/ 747299 w 940118"/>
                    <a:gd name="connsiteY2-2224" fmla="*/ 210278 h 1580197"/>
                    <a:gd name="connsiteX3-2225" fmla="*/ 747713 w 940118"/>
                    <a:gd name="connsiteY3-2226" fmla="*/ 210503 h 1580197"/>
                    <a:gd name="connsiteX4-2227" fmla="*/ 620078 w 940118"/>
                    <a:gd name="connsiteY4-2228" fmla="*/ 282893 h 1580197"/>
                    <a:gd name="connsiteX5-2229" fmla="*/ 620077 w 940118"/>
                    <a:gd name="connsiteY5-2230" fmla="*/ 282893 h 1580197"/>
                    <a:gd name="connsiteX6-2231" fmla="*/ 548076 w 940118"/>
                    <a:gd name="connsiteY6-2232" fmla="*/ 339736 h 1580197"/>
                    <a:gd name="connsiteX7-2233" fmla="*/ 548640 w 940118"/>
                    <a:gd name="connsiteY7-2234" fmla="*/ 340043 h 1580197"/>
                    <a:gd name="connsiteX8-2235" fmla="*/ 503873 w 940118"/>
                    <a:gd name="connsiteY8-2236" fmla="*/ 383858 h 1580197"/>
                    <a:gd name="connsiteX9-2237" fmla="*/ 488633 w 940118"/>
                    <a:gd name="connsiteY9-2238" fmla="*/ 399098 h 1580197"/>
                    <a:gd name="connsiteX10-2239" fmla="*/ 488633 w 940118"/>
                    <a:gd name="connsiteY10-2240" fmla="*/ 400050 h 1580197"/>
                    <a:gd name="connsiteX11-2241" fmla="*/ 422910 w 940118"/>
                    <a:gd name="connsiteY11-2242" fmla="*/ 482918 h 1580197"/>
                    <a:gd name="connsiteX12-2243" fmla="*/ 422910 w 940118"/>
                    <a:gd name="connsiteY12-2244" fmla="*/ 483870 h 1580197"/>
                    <a:gd name="connsiteX13-2245" fmla="*/ 367665 w 940118"/>
                    <a:gd name="connsiteY13-2246" fmla="*/ 572453 h 1580197"/>
                    <a:gd name="connsiteX14-2247" fmla="*/ 368618 w 940118"/>
                    <a:gd name="connsiteY14-2248" fmla="*/ 573405 h 1580197"/>
                    <a:gd name="connsiteX15-2249" fmla="*/ 317183 w 940118"/>
                    <a:gd name="connsiteY15-2250" fmla="*/ 684847 h 1580197"/>
                    <a:gd name="connsiteX16-2251" fmla="*/ 305241 w 940118"/>
                    <a:gd name="connsiteY16-2252" fmla="*/ 678329 h 1580197"/>
                    <a:gd name="connsiteX17-2253" fmla="*/ 305235 w 940118"/>
                    <a:gd name="connsiteY17-2254" fmla="*/ 678350 h 1580197"/>
                    <a:gd name="connsiteX18-2255" fmla="*/ 317183 w 940118"/>
                    <a:gd name="connsiteY18-2256" fmla="*/ 684847 h 1580197"/>
                    <a:gd name="connsiteX19-2257" fmla="*/ 260985 w 940118"/>
                    <a:gd name="connsiteY19-2258" fmla="*/ 1014413 h 1580197"/>
                    <a:gd name="connsiteX20-2259" fmla="*/ 342900 w 940118"/>
                    <a:gd name="connsiteY20-2260" fmla="*/ 1373505 h 1580197"/>
                    <a:gd name="connsiteX21-2261" fmla="*/ 546735 w 940118"/>
                    <a:gd name="connsiteY21-2262" fmla="*/ 1580197 h 1580197"/>
                    <a:gd name="connsiteX22-2263" fmla="*/ 285750 w 940118"/>
                    <a:gd name="connsiteY22-2264" fmla="*/ 1438275 h 1580197"/>
                    <a:gd name="connsiteX23-2265" fmla="*/ 81915 w 940118"/>
                    <a:gd name="connsiteY23-2266" fmla="*/ 1231583 h 1580197"/>
                    <a:gd name="connsiteX24-2267" fmla="*/ 0 w 940118"/>
                    <a:gd name="connsiteY24-2268" fmla="*/ 872490 h 1580197"/>
                    <a:gd name="connsiteX25-2269" fmla="*/ 56197 w 940118"/>
                    <a:gd name="connsiteY25-2270" fmla="*/ 542925 h 1580197"/>
                    <a:gd name="connsiteX26-2271" fmla="*/ 62441 w 940118"/>
                    <a:gd name="connsiteY26-2272" fmla="*/ 546321 h 1580197"/>
                    <a:gd name="connsiteX27-2273" fmla="*/ 62617 w 940118"/>
                    <a:gd name="connsiteY27-2274" fmla="*/ 545909 h 1580197"/>
                    <a:gd name="connsiteX28-2275" fmla="*/ 57150 w 940118"/>
                    <a:gd name="connsiteY28-2276" fmla="*/ 542925 h 1580197"/>
                    <a:gd name="connsiteX29-2277" fmla="*/ 107444 w 940118"/>
                    <a:gd name="connsiteY29-2278" fmla="*/ 431896 h 1580197"/>
                    <a:gd name="connsiteX30-2279" fmla="*/ 106680 w 940118"/>
                    <a:gd name="connsiteY30-2280" fmla="*/ 431483 h 1580197"/>
                    <a:gd name="connsiteX31-2281" fmla="*/ 227648 w 940118"/>
                    <a:gd name="connsiteY31-2282" fmla="*/ 258128 h 1580197"/>
                    <a:gd name="connsiteX32-2283" fmla="*/ 287315 w 940118"/>
                    <a:gd name="connsiteY32-2284" fmla="*/ 198453 h 1580197"/>
                    <a:gd name="connsiteX33-2285" fmla="*/ 286702 w 940118"/>
                    <a:gd name="connsiteY33-2286" fmla="*/ 198120 h 1580197"/>
                    <a:gd name="connsiteX34-2287" fmla="*/ 359092 w 940118"/>
                    <a:gd name="connsiteY34-2288" fmla="*/ 140970 h 1580197"/>
                    <a:gd name="connsiteX35-2289" fmla="*/ 486263 w 940118"/>
                    <a:gd name="connsiteY35-2290" fmla="*/ 68845 h 1580197"/>
                    <a:gd name="connsiteX36-2291" fmla="*/ 485775 w 940118"/>
                    <a:gd name="connsiteY36-2292" fmla="*/ 68580 h 1580197"/>
                    <a:gd name="connsiteX37-2293" fmla="*/ 572452 w 940118"/>
                    <a:gd name="connsiteY37-2294" fmla="*/ 32385 h 1580197"/>
                    <a:gd name="connsiteX38-2295" fmla="*/ 595123 w 940118"/>
                    <a:gd name="connsiteY38-2296" fmla="*/ 44713 h 1580197"/>
                    <a:gd name="connsiteX39-2297" fmla="*/ 573405 w 940118"/>
                    <a:gd name="connsiteY39-2298" fmla="*/ 32385 h 1580197"/>
                    <a:gd name="connsiteX40-2299" fmla="*/ 679133 w 940118"/>
                    <a:gd name="connsiteY40-2300" fmla="*/ 0 h 1580197"/>
                    <a:gd name="connsiteX0-2301" fmla="*/ 679133 w 940118"/>
                    <a:gd name="connsiteY0-2302" fmla="*/ 0 h 1580197"/>
                    <a:gd name="connsiteX1-2303" fmla="*/ 940118 w 940118"/>
                    <a:gd name="connsiteY1-2304" fmla="*/ 140970 h 1580197"/>
                    <a:gd name="connsiteX2-2305" fmla="*/ 747299 w 940118"/>
                    <a:gd name="connsiteY2-2306" fmla="*/ 210278 h 1580197"/>
                    <a:gd name="connsiteX3-2307" fmla="*/ 747713 w 940118"/>
                    <a:gd name="connsiteY3-2308" fmla="*/ 210503 h 1580197"/>
                    <a:gd name="connsiteX4-2309" fmla="*/ 620078 w 940118"/>
                    <a:gd name="connsiteY4-2310" fmla="*/ 282893 h 1580197"/>
                    <a:gd name="connsiteX5-2311" fmla="*/ 620077 w 940118"/>
                    <a:gd name="connsiteY5-2312" fmla="*/ 282893 h 1580197"/>
                    <a:gd name="connsiteX6-2313" fmla="*/ 548076 w 940118"/>
                    <a:gd name="connsiteY6-2314" fmla="*/ 339736 h 1580197"/>
                    <a:gd name="connsiteX7-2315" fmla="*/ 548640 w 940118"/>
                    <a:gd name="connsiteY7-2316" fmla="*/ 340043 h 1580197"/>
                    <a:gd name="connsiteX8-2317" fmla="*/ 503873 w 940118"/>
                    <a:gd name="connsiteY8-2318" fmla="*/ 383858 h 1580197"/>
                    <a:gd name="connsiteX9-2319" fmla="*/ 488633 w 940118"/>
                    <a:gd name="connsiteY9-2320" fmla="*/ 399098 h 1580197"/>
                    <a:gd name="connsiteX10-2321" fmla="*/ 488633 w 940118"/>
                    <a:gd name="connsiteY10-2322" fmla="*/ 400050 h 1580197"/>
                    <a:gd name="connsiteX11-2323" fmla="*/ 422910 w 940118"/>
                    <a:gd name="connsiteY11-2324" fmla="*/ 482918 h 1580197"/>
                    <a:gd name="connsiteX12-2325" fmla="*/ 422910 w 940118"/>
                    <a:gd name="connsiteY12-2326" fmla="*/ 483870 h 1580197"/>
                    <a:gd name="connsiteX13-2327" fmla="*/ 367665 w 940118"/>
                    <a:gd name="connsiteY13-2328" fmla="*/ 572453 h 1580197"/>
                    <a:gd name="connsiteX14-2329" fmla="*/ 368618 w 940118"/>
                    <a:gd name="connsiteY14-2330" fmla="*/ 573405 h 1580197"/>
                    <a:gd name="connsiteX15-2331" fmla="*/ 317183 w 940118"/>
                    <a:gd name="connsiteY15-2332" fmla="*/ 684847 h 1580197"/>
                    <a:gd name="connsiteX16-2333" fmla="*/ 305241 w 940118"/>
                    <a:gd name="connsiteY16-2334" fmla="*/ 678329 h 1580197"/>
                    <a:gd name="connsiteX17-2335" fmla="*/ 305235 w 940118"/>
                    <a:gd name="connsiteY17-2336" fmla="*/ 678350 h 1580197"/>
                    <a:gd name="connsiteX18-2337" fmla="*/ 317183 w 940118"/>
                    <a:gd name="connsiteY18-2338" fmla="*/ 684847 h 1580197"/>
                    <a:gd name="connsiteX19-2339" fmla="*/ 260985 w 940118"/>
                    <a:gd name="connsiteY19-2340" fmla="*/ 1014413 h 1580197"/>
                    <a:gd name="connsiteX20-2341" fmla="*/ 342900 w 940118"/>
                    <a:gd name="connsiteY20-2342" fmla="*/ 1373505 h 1580197"/>
                    <a:gd name="connsiteX21-2343" fmla="*/ 546735 w 940118"/>
                    <a:gd name="connsiteY21-2344" fmla="*/ 1580197 h 1580197"/>
                    <a:gd name="connsiteX22-2345" fmla="*/ 285750 w 940118"/>
                    <a:gd name="connsiteY22-2346" fmla="*/ 1438275 h 1580197"/>
                    <a:gd name="connsiteX23-2347" fmla="*/ 81915 w 940118"/>
                    <a:gd name="connsiteY23-2348" fmla="*/ 1231583 h 1580197"/>
                    <a:gd name="connsiteX24-2349" fmla="*/ 0 w 940118"/>
                    <a:gd name="connsiteY24-2350" fmla="*/ 872490 h 1580197"/>
                    <a:gd name="connsiteX25-2351" fmla="*/ 56197 w 940118"/>
                    <a:gd name="connsiteY25-2352" fmla="*/ 542925 h 1580197"/>
                    <a:gd name="connsiteX26-2353" fmla="*/ 62441 w 940118"/>
                    <a:gd name="connsiteY26-2354" fmla="*/ 546321 h 1580197"/>
                    <a:gd name="connsiteX27-2355" fmla="*/ 62617 w 940118"/>
                    <a:gd name="connsiteY27-2356" fmla="*/ 545909 h 1580197"/>
                    <a:gd name="connsiteX28-2357" fmla="*/ 57150 w 940118"/>
                    <a:gd name="connsiteY28-2358" fmla="*/ 542925 h 1580197"/>
                    <a:gd name="connsiteX29-2359" fmla="*/ 107444 w 940118"/>
                    <a:gd name="connsiteY29-2360" fmla="*/ 431896 h 1580197"/>
                    <a:gd name="connsiteX30-2361" fmla="*/ 106680 w 940118"/>
                    <a:gd name="connsiteY30-2362" fmla="*/ 431483 h 1580197"/>
                    <a:gd name="connsiteX31-2363" fmla="*/ 227648 w 940118"/>
                    <a:gd name="connsiteY31-2364" fmla="*/ 258128 h 1580197"/>
                    <a:gd name="connsiteX32-2365" fmla="*/ 287315 w 940118"/>
                    <a:gd name="connsiteY32-2366" fmla="*/ 198453 h 1580197"/>
                    <a:gd name="connsiteX33-2367" fmla="*/ 359092 w 940118"/>
                    <a:gd name="connsiteY33-2368" fmla="*/ 140970 h 1580197"/>
                    <a:gd name="connsiteX34-2369" fmla="*/ 486263 w 940118"/>
                    <a:gd name="connsiteY34-2370" fmla="*/ 68845 h 1580197"/>
                    <a:gd name="connsiteX35-2371" fmla="*/ 485775 w 940118"/>
                    <a:gd name="connsiteY35-2372" fmla="*/ 68580 h 1580197"/>
                    <a:gd name="connsiteX36-2373" fmla="*/ 572452 w 940118"/>
                    <a:gd name="connsiteY36-2374" fmla="*/ 32385 h 1580197"/>
                    <a:gd name="connsiteX37-2375" fmla="*/ 595123 w 940118"/>
                    <a:gd name="connsiteY37-2376" fmla="*/ 44713 h 1580197"/>
                    <a:gd name="connsiteX38-2377" fmla="*/ 573405 w 940118"/>
                    <a:gd name="connsiteY38-2378" fmla="*/ 32385 h 1580197"/>
                    <a:gd name="connsiteX39-2379" fmla="*/ 679133 w 940118"/>
                    <a:gd name="connsiteY39-2380" fmla="*/ 0 h 1580197"/>
                    <a:gd name="connsiteX0-2381" fmla="*/ 679133 w 940118"/>
                    <a:gd name="connsiteY0-2382" fmla="*/ 0 h 1580197"/>
                    <a:gd name="connsiteX1-2383" fmla="*/ 940118 w 940118"/>
                    <a:gd name="connsiteY1-2384" fmla="*/ 140970 h 1580197"/>
                    <a:gd name="connsiteX2-2385" fmla="*/ 747299 w 940118"/>
                    <a:gd name="connsiteY2-2386" fmla="*/ 210278 h 1580197"/>
                    <a:gd name="connsiteX3-2387" fmla="*/ 747713 w 940118"/>
                    <a:gd name="connsiteY3-2388" fmla="*/ 210503 h 1580197"/>
                    <a:gd name="connsiteX4-2389" fmla="*/ 620078 w 940118"/>
                    <a:gd name="connsiteY4-2390" fmla="*/ 282893 h 1580197"/>
                    <a:gd name="connsiteX5-2391" fmla="*/ 620077 w 940118"/>
                    <a:gd name="connsiteY5-2392" fmla="*/ 282893 h 1580197"/>
                    <a:gd name="connsiteX6-2393" fmla="*/ 548076 w 940118"/>
                    <a:gd name="connsiteY6-2394" fmla="*/ 339736 h 1580197"/>
                    <a:gd name="connsiteX7-2395" fmla="*/ 548640 w 940118"/>
                    <a:gd name="connsiteY7-2396" fmla="*/ 340043 h 1580197"/>
                    <a:gd name="connsiteX8-2397" fmla="*/ 503873 w 940118"/>
                    <a:gd name="connsiteY8-2398" fmla="*/ 383858 h 1580197"/>
                    <a:gd name="connsiteX9-2399" fmla="*/ 488633 w 940118"/>
                    <a:gd name="connsiteY9-2400" fmla="*/ 399098 h 1580197"/>
                    <a:gd name="connsiteX10-2401" fmla="*/ 488633 w 940118"/>
                    <a:gd name="connsiteY10-2402" fmla="*/ 400050 h 1580197"/>
                    <a:gd name="connsiteX11-2403" fmla="*/ 422910 w 940118"/>
                    <a:gd name="connsiteY11-2404" fmla="*/ 482918 h 1580197"/>
                    <a:gd name="connsiteX12-2405" fmla="*/ 422910 w 940118"/>
                    <a:gd name="connsiteY12-2406" fmla="*/ 483870 h 1580197"/>
                    <a:gd name="connsiteX13-2407" fmla="*/ 367665 w 940118"/>
                    <a:gd name="connsiteY13-2408" fmla="*/ 572453 h 1580197"/>
                    <a:gd name="connsiteX14-2409" fmla="*/ 368618 w 940118"/>
                    <a:gd name="connsiteY14-2410" fmla="*/ 573405 h 1580197"/>
                    <a:gd name="connsiteX15-2411" fmla="*/ 317183 w 940118"/>
                    <a:gd name="connsiteY15-2412" fmla="*/ 684847 h 1580197"/>
                    <a:gd name="connsiteX16-2413" fmla="*/ 305241 w 940118"/>
                    <a:gd name="connsiteY16-2414" fmla="*/ 678329 h 1580197"/>
                    <a:gd name="connsiteX17-2415" fmla="*/ 305235 w 940118"/>
                    <a:gd name="connsiteY17-2416" fmla="*/ 678350 h 1580197"/>
                    <a:gd name="connsiteX18-2417" fmla="*/ 317183 w 940118"/>
                    <a:gd name="connsiteY18-2418" fmla="*/ 684847 h 1580197"/>
                    <a:gd name="connsiteX19-2419" fmla="*/ 260985 w 940118"/>
                    <a:gd name="connsiteY19-2420" fmla="*/ 1014413 h 1580197"/>
                    <a:gd name="connsiteX20-2421" fmla="*/ 342900 w 940118"/>
                    <a:gd name="connsiteY20-2422" fmla="*/ 1373505 h 1580197"/>
                    <a:gd name="connsiteX21-2423" fmla="*/ 546735 w 940118"/>
                    <a:gd name="connsiteY21-2424" fmla="*/ 1580197 h 1580197"/>
                    <a:gd name="connsiteX22-2425" fmla="*/ 285750 w 940118"/>
                    <a:gd name="connsiteY22-2426" fmla="*/ 1438275 h 1580197"/>
                    <a:gd name="connsiteX23-2427" fmla="*/ 81915 w 940118"/>
                    <a:gd name="connsiteY23-2428" fmla="*/ 1231583 h 1580197"/>
                    <a:gd name="connsiteX24-2429" fmla="*/ 0 w 940118"/>
                    <a:gd name="connsiteY24-2430" fmla="*/ 872490 h 1580197"/>
                    <a:gd name="connsiteX25-2431" fmla="*/ 56197 w 940118"/>
                    <a:gd name="connsiteY25-2432" fmla="*/ 542925 h 1580197"/>
                    <a:gd name="connsiteX26-2433" fmla="*/ 62441 w 940118"/>
                    <a:gd name="connsiteY26-2434" fmla="*/ 546321 h 1580197"/>
                    <a:gd name="connsiteX27-2435" fmla="*/ 62617 w 940118"/>
                    <a:gd name="connsiteY27-2436" fmla="*/ 545909 h 1580197"/>
                    <a:gd name="connsiteX28-2437" fmla="*/ 57150 w 940118"/>
                    <a:gd name="connsiteY28-2438" fmla="*/ 542925 h 1580197"/>
                    <a:gd name="connsiteX29-2439" fmla="*/ 107444 w 940118"/>
                    <a:gd name="connsiteY29-2440" fmla="*/ 431896 h 1580197"/>
                    <a:gd name="connsiteX30-2441" fmla="*/ 106680 w 940118"/>
                    <a:gd name="connsiteY30-2442" fmla="*/ 431483 h 1580197"/>
                    <a:gd name="connsiteX31-2443" fmla="*/ 227648 w 940118"/>
                    <a:gd name="connsiteY31-2444" fmla="*/ 258128 h 1580197"/>
                    <a:gd name="connsiteX32-2445" fmla="*/ 287315 w 940118"/>
                    <a:gd name="connsiteY32-2446" fmla="*/ 198453 h 1580197"/>
                    <a:gd name="connsiteX33-2447" fmla="*/ 359092 w 940118"/>
                    <a:gd name="connsiteY33-2448" fmla="*/ 140970 h 1580197"/>
                    <a:gd name="connsiteX34-2449" fmla="*/ 486263 w 940118"/>
                    <a:gd name="connsiteY34-2450" fmla="*/ 68845 h 1580197"/>
                    <a:gd name="connsiteX35-2451" fmla="*/ 485775 w 940118"/>
                    <a:gd name="connsiteY35-2452" fmla="*/ 68580 h 1580197"/>
                    <a:gd name="connsiteX36-2453" fmla="*/ 572452 w 940118"/>
                    <a:gd name="connsiteY36-2454" fmla="*/ 32385 h 1580197"/>
                    <a:gd name="connsiteX37-2455" fmla="*/ 573405 w 940118"/>
                    <a:gd name="connsiteY37-2456" fmla="*/ 32385 h 1580197"/>
                    <a:gd name="connsiteX38-2457" fmla="*/ 679133 w 940118"/>
                    <a:gd name="connsiteY38-2458" fmla="*/ 0 h 1580197"/>
                    <a:gd name="connsiteX0-2459" fmla="*/ 679133 w 940118"/>
                    <a:gd name="connsiteY0-2460" fmla="*/ 0 h 1580197"/>
                    <a:gd name="connsiteX1-2461" fmla="*/ 940118 w 940118"/>
                    <a:gd name="connsiteY1-2462" fmla="*/ 140970 h 1580197"/>
                    <a:gd name="connsiteX2-2463" fmla="*/ 747299 w 940118"/>
                    <a:gd name="connsiteY2-2464" fmla="*/ 210278 h 1580197"/>
                    <a:gd name="connsiteX3-2465" fmla="*/ 747713 w 940118"/>
                    <a:gd name="connsiteY3-2466" fmla="*/ 210503 h 1580197"/>
                    <a:gd name="connsiteX4-2467" fmla="*/ 620078 w 940118"/>
                    <a:gd name="connsiteY4-2468" fmla="*/ 282893 h 1580197"/>
                    <a:gd name="connsiteX5-2469" fmla="*/ 620077 w 940118"/>
                    <a:gd name="connsiteY5-2470" fmla="*/ 282893 h 1580197"/>
                    <a:gd name="connsiteX6-2471" fmla="*/ 548076 w 940118"/>
                    <a:gd name="connsiteY6-2472" fmla="*/ 339736 h 1580197"/>
                    <a:gd name="connsiteX7-2473" fmla="*/ 548640 w 940118"/>
                    <a:gd name="connsiteY7-2474" fmla="*/ 340043 h 1580197"/>
                    <a:gd name="connsiteX8-2475" fmla="*/ 488633 w 940118"/>
                    <a:gd name="connsiteY8-2476" fmla="*/ 399098 h 1580197"/>
                    <a:gd name="connsiteX9-2477" fmla="*/ 488633 w 940118"/>
                    <a:gd name="connsiteY9-2478" fmla="*/ 400050 h 1580197"/>
                    <a:gd name="connsiteX10-2479" fmla="*/ 422910 w 940118"/>
                    <a:gd name="connsiteY10-2480" fmla="*/ 482918 h 1580197"/>
                    <a:gd name="connsiteX11-2481" fmla="*/ 422910 w 940118"/>
                    <a:gd name="connsiteY11-2482" fmla="*/ 483870 h 1580197"/>
                    <a:gd name="connsiteX12-2483" fmla="*/ 367665 w 940118"/>
                    <a:gd name="connsiteY12-2484" fmla="*/ 572453 h 1580197"/>
                    <a:gd name="connsiteX13-2485" fmla="*/ 368618 w 940118"/>
                    <a:gd name="connsiteY13-2486" fmla="*/ 573405 h 1580197"/>
                    <a:gd name="connsiteX14-2487" fmla="*/ 317183 w 940118"/>
                    <a:gd name="connsiteY14-2488" fmla="*/ 684847 h 1580197"/>
                    <a:gd name="connsiteX15-2489" fmla="*/ 305241 w 940118"/>
                    <a:gd name="connsiteY15-2490" fmla="*/ 678329 h 1580197"/>
                    <a:gd name="connsiteX16-2491" fmla="*/ 305235 w 940118"/>
                    <a:gd name="connsiteY16-2492" fmla="*/ 678350 h 1580197"/>
                    <a:gd name="connsiteX17-2493" fmla="*/ 317183 w 940118"/>
                    <a:gd name="connsiteY17-2494" fmla="*/ 684847 h 1580197"/>
                    <a:gd name="connsiteX18-2495" fmla="*/ 260985 w 940118"/>
                    <a:gd name="connsiteY18-2496" fmla="*/ 1014413 h 1580197"/>
                    <a:gd name="connsiteX19-2497" fmla="*/ 342900 w 940118"/>
                    <a:gd name="connsiteY19-2498" fmla="*/ 1373505 h 1580197"/>
                    <a:gd name="connsiteX20-2499" fmla="*/ 546735 w 940118"/>
                    <a:gd name="connsiteY20-2500" fmla="*/ 1580197 h 1580197"/>
                    <a:gd name="connsiteX21-2501" fmla="*/ 285750 w 940118"/>
                    <a:gd name="connsiteY21-2502" fmla="*/ 1438275 h 1580197"/>
                    <a:gd name="connsiteX22-2503" fmla="*/ 81915 w 940118"/>
                    <a:gd name="connsiteY22-2504" fmla="*/ 1231583 h 1580197"/>
                    <a:gd name="connsiteX23-2505" fmla="*/ 0 w 940118"/>
                    <a:gd name="connsiteY23-2506" fmla="*/ 872490 h 1580197"/>
                    <a:gd name="connsiteX24-2507" fmla="*/ 56197 w 940118"/>
                    <a:gd name="connsiteY24-2508" fmla="*/ 542925 h 1580197"/>
                    <a:gd name="connsiteX25-2509" fmla="*/ 62441 w 940118"/>
                    <a:gd name="connsiteY25-2510" fmla="*/ 546321 h 1580197"/>
                    <a:gd name="connsiteX26-2511" fmla="*/ 62617 w 940118"/>
                    <a:gd name="connsiteY26-2512" fmla="*/ 545909 h 1580197"/>
                    <a:gd name="connsiteX27-2513" fmla="*/ 57150 w 940118"/>
                    <a:gd name="connsiteY27-2514" fmla="*/ 542925 h 1580197"/>
                    <a:gd name="connsiteX28-2515" fmla="*/ 107444 w 940118"/>
                    <a:gd name="connsiteY28-2516" fmla="*/ 431896 h 1580197"/>
                    <a:gd name="connsiteX29-2517" fmla="*/ 106680 w 940118"/>
                    <a:gd name="connsiteY29-2518" fmla="*/ 431483 h 1580197"/>
                    <a:gd name="connsiteX30-2519" fmla="*/ 227648 w 940118"/>
                    <a:gd name="connsiteY30-2520" fmla="*/ 258128 h 1580197"/>
                    <a:gd name="connsiteX31-2521" fmla="*/ 287315 w 940118"/>
                    <a:gd name="connsiteY31-2522" fmla="*/ 198453 h 1580197"/>
                    <a:gd name="connsiteX32-2523" fmla="*/ 359092 w 940118"/>
                    <a:gd name="connsiteY32-2524" fmla="*/ 140970 h 1580197"/>
                    <a:gd name="connsiteX33-2525" fmla="*/ 486263 w 940118"/>
                    <a:gd name="connsiteY33-2526" fmla="*/ 68845 h 1580197"/>
                    <a:gd name="connsiteX34-2527" fmla="*/ 485775 w 940118"/>
                    <a:gd name="connsiteY34-2528" fmla="*/ 68580 h 1580197"/>
                    <a:gd name="connsiteX35-2529" fmla="*/ 572452 w 940118"/>
                    <a:gd name="connsiteY35-2530" fmla="*/ 32385 h 1580197"/>
                    <a:gd name="connsiteX36-2531" fmla="*/ 573405 w 940118"/>
                    <a:gd name="connsiteY36-2532" fmla="*/ 32385 h 1580197"/>
                    <a:gd name="connsiteX37-2533" fmla="*/ 679133 w 940118"/>
                    <a:gd name="connsiteY37-2534" fmla="*/ 0 h 1580197"/>
                    <a:gd name="connsiteX0-2535" fmla="*/ 679133 w 940118"/>
                    <a:gd name="connsiteY0-2536" fmla="*/ 0 h 1580197"/>
                    <a:gd name="connsiteX1-2537" fmla="*/ 940118 w 940118"/>
                    <a:gd name="connsiteY1-2538" fmla="*/ 140970 h 1580197"/>
                    <a:gd name="connsiteX2-2539" fmla="*/ 747299 w 940118"/>
                    <a:gd name="connsiteY2-2540" fmla="*/ 210278 h 1580197"/>
                    <a:gd name="connsiteX3-2541" fmla="*/ 747713 w 940118"/>
                    <a:gd name="connsiteY3-2542" fmla="*/ 210503 h 1580197"/>
                    <a:gd name="connsiteX4-2543" fmla="*/ 620078 w 940118"/>
                    <a:gd name="connsiteY4-2544" fmla="*/ 282893 h 1580197"/>
                    <a:gd name="connsiteX5-2545" fmla="*/ 620077 w 940118"/>
                    <a:gd name="connsiteY5-2546" fmla="*/ 282893 h 1580197"/>
                    <a:gd name="connsiteX6-2547" fmla="*/ 548076 w 940118"/>
                    <a:gd name="connsiteY6-2548" fmla="*/ 339736 h 1580197"/>
                    <a:gd name="connsiteX7-2549" fmla="*/ 548640 w 940118"/>
                    <a:gd name="connsiteY7-2550" fmla="*/ 340043 h 1580197"/>
                    <a:gd name="connsiteX8-2551" fmla="*/ 488633 w 940118"/>
                    <a:gd name="connsiteY8-2552" fmla="*/ 399098 h 1580197"/>
                    <a:gd name="connsiteX9-2553" fmla="*/ 488633 w 940118"/>
                    <a:gd name="connsiteY9-2554" fmla="*/ 400050 h 1580197"/>
                    <a:gd name="connsiteX10-2555" fmla="*/ 422910 w 940118"/>
                    <a:gd name="connsiteY10-2556" fmla="*/ 482918 h 1580197"/>
                    <a:gd name="connsiteX11-2557" fmla="*/ 422910 w 940118"/>
                    <a:gd name="connsiteY11-2558" fmla="*/ 483870 h 1580197"/>
                    <a:gd name="connsiteX12-2559" fmla="*/ 367665 w 940118"/>
                    <a:gd name="connsiteY12-2560" fmla="*/ 572453 h 1580197"/>
                    <a:gd name="connsiteX13-2561" fmla="*/ 368618 w 940118"/>
                    <a:gd name="connsiteY13-2562" fmla="*/ 573405 h 1580197"/>
                    <a:gd name="connsiteX14-2563" fmla="*/ 317183 w 940118"/>
                    <a:gd name="connsiteY14-2564" fmla="*/ 684847 h 1580197"/>
                    <a:gd name="connsiteX15-2565" fmla="*/ 305241 w 940118"/>
                    <a:gd name="connsiteY15-2566" fmla="*/ 678329 h 1580197"/>
                    <a:gd name="connsiteX16-2567" fmla="*/ 317183 w 940118"/>
                    <a:gd name="connsiteY16-2568" fmla="*/ 684847 h 1580197"/>
                    <a:gd name="connsiteX17-2569" fmla="*/ 260985 w 940118"/>
                    <a:gd name="connsiteY17-2570" fmla="*/ 1014413 h 1580197"/>
                    <a:gd name="connsiteX18-2571" fmla="*/ 342900 w 940118"/>
                    <a:gd name="connsiteY18-2572" fmla="*/ 1373505 h 1580197"/>
                    <a:gd name="connsiteX19-2573" fmla="*/ 546735 w 940118"/>
                    <a:gd name="connsiteY19-2574" fmla="*/ 1580197 h 1580197"/>
                    <a:gd name="connsiteX20-2575" fmla="*/ 285750 w 940118"/>
                    <a:gd name="connsiteY20-2576" fmla="*/ 1438275 h 1580197"/>
                    <a:gd name="connsiteX21-2577" fmla="*/ 81915 w 940118"/>
                    <a:gd name="connsiteY21-2578" fmla="*/ 1231583 h 1580197"/>
                    <a:gd name="connsiteX22-2579" fmla="*/ 0 w 940118"/>
                    <a:gd name="connsiteY22-2580" fmla="*/ 872490 h 1580197"/>
                    <a:gd name="connsiteX23-2581" fmla="*/ 56197 w 940118"/>
                    <a:gd name="connsiteY23-2582" fmla="*/ 542925 h 1580197"/>
                    <a:gd name="connsiteX24-2583" fmla="*/ 62441 w 940118"/>
                    <a:gd name="connsiteY24-2584" fmla="*/ 546321 h 1580197"/>
                    <a:gd name="connsiteX25-2585" fmla="*/ 62617 w 940118"/>
                    <a:gd name="connsiteY25-2586" fmla="*/ 545909 h 1580197"/>
                    <a:gd name="connsiteX26-2587" fmla="*/ 57150 w 940118"/>
                    <a:gd name="connsiteY26-2588" fmla="*/ 542925 h 1580197"/>
                    <a:gd name="connsiteX27-2589" fmla="*/ 107444 w 940118"/>
                    <a:gd name="connsiteY27-2590" fmla="*/ 431896 h 1580197"/>
                    <a:gd name="connsiteX28-2591" fmla="*/ 106680 w 940118"/>
                    <a:gd name="connsiteY28-2592" fmla="*/ 431483 h 1580197"/>
                    <a:gd name="connsiteX29-2593" fmla="*/ 227648 w 940118"/>
                    <a:gd name="connsiteY29-2594" fmla="*/ 258128 h 1580197"/>
                    <a:gd name="connsiteX30-2595" fmla="*/ 287315 w 940118"/>
                    <a:gd name="connsiteY30-2596" fmla="*/ 198453 h 1580197"/>
                    <a:gd name="connsiteX31-2597" fmla="*/ 359092 w 940118"/>
                    <a:gd name="connsiteY31-2598" fmla="*/ 140970 h 1580197"/>
                    <a:gd name="connsiteX32-2599" fmla="*/ 486263 w 940118"/>
                    <a:gd name="connsiteY32-2600" fmla="*/ 68845 h 1580197"/>
                    <a:gd name="connsiteX33-2601" fmla="*/ 485775 w 940118"/>
                    <a:gd name="connsiteY33-2602" fmla="*/ 68580 h 1580197"/>
                    <a:gd name="connsiteX34-2603" fmla="*/ 572452 w 940118"/>
                    <a:gd name="connsiteY34-2604" fmla="*/ 32385 h 1580197"/>
                    <a:gd name="connsiteX35-2605" fmla="*/ 573405 w 940118"/>
                    <a:gd name="connsiteY35-2606" fmla="*/ 32385 h 1580197"/>
                    <a:gd name="connsiteX36-2607" fmla="*/ 679133 w 940118"/>
                    <a:gd name="connsiteY36-2608" fmla="*/ 0 h 158019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43" y="connsiteY21-44"/>
                    </a:cxn>
                    <a:cxn ang="0">
                      <a:pos x="connsiteX22-45" y="connsiteY22-46"/>
                    </a:cxn>
                    <a:cxn ang="0">
                      <a:pos x="connsiteX23-47" y="connsiteY23-48"/>
                    </a:cxn>
                    <a:cxn ang="0">
                      <a:pos x="connsiteX24-49" y="connsiteY24-50"/>
                    </a:cxn>
                    <a:cxn ang="0">
                      <a:pos x="connsiteX25-51" y="connsiteY25-52"/>
                    </a:cxn>
                    <a:cxn ang="0">
                      <a:pos x="connsiteX26-53" y="connsiteY26-54"/>
                    </a:cxn>
                    <a:cxn ang="0">
                      <a:pos x="connsiteX27-55" y="connsiteY27-56"/>
                    </a:cxn>
                    <a:cxn ang="0">
                      <a:pos x="connsiteX28-57" y="connsiteY28-58"/>
                    </a:cxn>
                    <a:cxn ang="0">
                      <a:pos x="connsiteX29-59" y="connsiteY29-60"/>
                    </a:cxn>
                    <a:cxn ang="0">
                      <a:pos x="connsiteX30-61" y="connsiteY30-62"/>
                    </a:cxn>
                    <a:cxn ang="0">
                      <a:pos x="connsiteX31-63" y="connsiteY31-64"/>
                    </a:cxn>
                    <a:cxn ang="0">
                      <a:pos x="connsiteX32-65" y="connsiteY32-66"/>
                    </a:cxn>
                    <a:cxn ang="0">
                      <a:pos x="connsiteX33-67" y="connsiteY33-68"/>
                    </a:cxn>
                    <a:cxn ang="0">
                      <a:pos x="connsiteX34-69" y="connsiteY34-70"/>
                    </a:cxn>
                    <a:cxn ang="0">
                      <a:pos x="connsiteX35-71" y="connsiteY35-72"/>
                    </a:cxn>
                    <a:cxn ang="0">
                      <a:pos x="connsiteX36-73" y="connsiteY36-74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  <p:sp>
              <p:nvSpPr>
                <p:cNvPr id="142" name="Freeform: Shape 141"/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eaLnBrk="1" fontAlgn="auto" hangingPunct="1"/>
                  <a:endParaRPr lang="en-US" sz="1800">
                    <a:latin typeface="+mn-lt"/>
                    <a:sym typeface="+mn-ea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/>
          <p:cNvSpPr/>
          <p:nvPr userDrawn="1"/>
        </p:nvSpPr>
        <p:spPr>
          <a:xfrm>
            <a:off x="3421326" y="1483614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en-US" sz="1800">
              <a:sym typeface="+mn-ea"/>
            </a:endParaRPr>
          </a:p>
        </p:txBody>
      </p:sp>
      <p:sp>
        <p:nvSpPr>
          <p:cNvPr id="39" name="Freeform: Shape 38"/>
          <p:cNvSpPr/>
          <p:nvPr userDrawn="1"/>
        </p:nvSpPr>
        <p:spPr>
          <a:xfrm>
            <a:off x="6245005" y="1483614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en-US" sz="1800">
              <a:sym typeface="+mn-ea"/>
            </a:endParaRPr>
          </a:p>
        </p:txBody>
      </p:sp>
      <p:sp>
        <p:nvSpPr>
          <p:cNvPr id="40" name="Freeform: Shape 39"/>
          <p:cNvSpPr/>
          <p:nvPr userDrawn="1"/>
        </p:nvSpPr>
        <p:spPr>
          <a:xfrm>
            <a:off x="9068685" y="1483614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en-US" sz="1800">
              <a:sym typeface="+mn-ea"/>
            </a:endParaRPr>
          </a:p>
        </p:txBody>
      </p:sp>
      <p:sp>
        <p:nvSpPr>
          <p:cNvPr id="37" name="Freeform: Shape 36"/>
          <p:cNvSpPr/>
          <p:nvPr userDrawn="1"/>
        </p:nvSpPr>
        <p:spPr>
          <a:xfrm>
            <a:off x="597645" y="1483614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en-US" sz="1800">
              <a:sym typeface="+mn-ea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idx="1" hasCustomPrompt="1"/>
          </p:nvPr>
        </p:nvSpPr>
        <p:spPr>
          <a:xfrm>
            <a:off x="70931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2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8" name="Picture Placeholder 27"/>
          <p:cNvSpPr>
            <a:spLocks noGrp="1"/>
          </p:cNvSpPr>
          <p:nvPr>
            <p:ph type="pic" idx="11" hasCustomPrompt="1"/>
          </p:nvPr>
        </p:nvSpPr>
        <p:spPr>
          <a:xfrm>
            <a:off x="353299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0" name="Picture Placeholder 29"/>
          <p:cNvSpPr>
            <a:spLocks noGrp="1"/>
          </p:cNvSpPr>
          <p:nvPr>
            <p:ph type="pic" idx="12" hasCustomPrompt="1"/>
          </p:nvPr>
        </p:nvSpPr>
        <p:spPr>
          <a:xfrm>
            <a:off x="635667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2" name="Picture Placeholder 31"/>
          <p:cNvSpPr>
            <a:spLocks noGrp="1"/>
          </p:cNvSpPr>
          <p:nvPr>
            <p:ph type="pic" idx="13" hasCustomPrompt="1"/>
          </p:nvPr>
        </p:nvSpPr>
        <p:spPr>
          <a:xfrm>
            <a:off x="918035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41" name="Freeform: Shape 40"/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eaLnBrk="1" fontAlgn="auto" hangingPunct="1"/>
            <a:endParaRPr lang="ko-KR" altLang="en-US" sz="1350" dirty="0">
              <a:sym typeface="+mn-ea"/>
            </a:endParaRPr>
          </a:p>
        </p:txBody>
      </p:sp>
      <p:sp>
        <p:nvSpPr>
          <p:cNvPr id="42" name="Freeform: Shape 41"/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eaLnBrk="1" fontAlgn="auto" hangingPunct="1"/>
            <a:endParaRPr lang="ko-KR" altLang="en-US" sz="1350">
              <a:sym typeface="+mn-ea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 userDrawn="1"/>
        </p:nvSpPr>
        <p:spPr>
          <a:xfrm>
            <a:off x="4765528" y="0"/>
            <a:ext cx="6337415" cy="6856506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lvl="0" algn="ctr" eaLnBrk="1" fontAlgn="auto" hangingPunct="1"/>
            <a:endParaRPr lang="en-US" sz="1350">
              <a:solidFill>
                <a:schemeClr val="tx1"/>
              </a:solidFill>
              <a:latin typeface="+mn-lt"/>
              <a:sym typeface="+mn-ea"/>
            </a:endParaRPr>
          </a:p>
        </p:txBody>
      </p:sp>
      <p:sp>
        <p:nvSpPr>
          <p:cNvPr id="4" name="Freeform: Shape 3"/>
          <p:cNvSpPr/>
          <p:nvPr userDrawn="1"/>
        </p:nvSpPr>
        <p:spPr>
          <a:xfrm>
            <a:off x="5085740" y="0"/>
            <a:ext cx="6017203" cy="6856506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chemeClr val="accent2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lvl="0" algn="ctr" eaLnBrk="1" fontAlgn="auto" hangingPunct="1"/>
            <a:endParaRPr lang="en-US" sz="1350">
              <a:solidFill>
                <a:schemeClr val="tx1"/>
              </a:solidFill>
              <a:latin typeface="+mn-lt"/>
              <a:sym typeface="+mn-ea"/>
            </a:endParaRPr>
          </a:p>
        </p:txBody>
      </p:sp>
      <p:sp>
        <p:nvSpPr>
          <p:cNvPr id="62" name="Picture Placeholder 61"/>
          <p:cNvSpPr>
            <a:spLocks noGrp="1"/>
          </p:cNvSpPr>
          <p:nvPr>
            <p:ph type="pic" idx="1" hasCustomPrompt="1"/>
          </p:nvPr>
        </p:nvSpPr>
        <p:spPr>
          <a:xfrm>
            <a:off x="6011683" y="1"/>
            <a:ext cx="6180317" cy="6856499"/>
          </a:xfrm>
          <a:custGeom>
            <a:avLst/>
            <a:gdLst>
              <a:gd name="connsiteX0" fmla="*/ 2415079 w 6180317"/>
              <a:gd name="connsiteY0" fmla="*/ 0 h 6856499"/>
              <a:gd name="connsiteX1" fmla="*/ 6180317 w 6180317"/>
              <a:gd name="connsiteY1" fmla="*/ 1 h 6856499"/>
              <a:gd name="connsiteX2" fmla="*/ 6180317 w 6180317"/>
              <a:gd name="connsiteY2" fmla="*/ 6856499 h 6856499"/>
              <a:gd name="connsiteX3" fmla="*/ 2411986 w 6180317"/>
              <a:gd name="connsiteY3" fmla="*/ 6856498 h 6856499"/>
              <a:gd name="connsiteX4" fmla="*/ 1524785 w 6180317"/>
              <a:gd name="connsiteY4" fmla="*/ 6343343 h 6856499"/>
              <a:gd name="connsiteX5" fmla="*/ 136790 w 6180317"/>
              <a:gd name="connsiteY5" fmla="*/ 3941406 h 6856499"/>
              <a:gd name="connsiteX6" fmla="*/ 136790 w 6180317"/>
              <a:gd name="connsiteY6" fmla="*/ 2915095 h 6856499"/>
              <a:gd name="connsiteX7" fmla="*/ 1524785 w 6180317"/>
              <a:gd name="connsiteY7" fmla="*/ 513155 h 6856499"/>
              <a:gd name="connsiteX8" fmla="*/ 2415079 w 6180317"/>
              <a:gd name="connsiteY8" fmla="*/ 0 h 685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0317" h="6856499">
                <a:moveTo>
                  <a:pt x="2415079" y="0"/>
                </a:moveTo>
                <a:lnTo>
                  <a:pt x="6180317" y="1"/>
                </a:lnTo>
                <a:lnTo>
                  <a:pt x="6180317" y="6856499"/>
                </a:lnTo>
                <a:lnTo>
                  <a:pt x="2411986" y="6856498"/>
                </a:lnTo>
                <a:cubicBezTo>
                  <a:pt x="2047213" y="6856498"/>
                  <a:pt x="1707170" y="6661748"/>
                  <a:pt x="1524785" y="6343343"/>
                </a:cubicBezTo>
                <a:lnTo>
                  <a:pt x="136790" y="3941406"/>
                </a:lnTo>
                <a:cubicBezTo>
                  <a:pt x="-45596" y="3623001"/>
                  <a:pt x="-45596" y="3233498"/>
                  <a:pt x="136790" y="2915095"/>
                </a:cubicBezTo>
                <a:lnTo>
                  <a:pt x="1524785" y="513155"/>
                </a:lnTo>
                <a:cubicBezTo>
                  <a:pt x="1707170" y="194753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noAutofit/>
          </a:bodyPr>
          <a:lstStyle>
            <a:lvl1pPr marL="0" indent="0" algn="ctr">
              <a:buNone/>
              <a:defRPr lang="ko-KR" altLang="en-US" sz="2700" dirty="0"/>
            </a:lvl1pPr>
          </a:lstStyle>
          <a:p>
            <a:pPr marL="0" lvl="0" algn="ctr"/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113634" cy="6858000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-1" fmla="*/ 0 w 6113634"/>
              <a:gd name="connsiteY0-2" fmla="*/ 0 h 6878548"/>
              <a:gd name="connsiteX1-3" fmla="*/ 3658111 w 6113634"/>
              <a:gd name="connsiteY1-4" fmla="*/ 0 h 6878548"/>
              <a:gd name="connsiteX2-5" fmla="*/ 6113634 w 6113634"/>
              <a:gd name="connsiteY2-6" fmla="*/ 6878548 h 6878548"/>
              <a:gd name="connsiteX3-7" fmla="*/ 0 w 6113634"/>
              <a:gd name="connsiteY3-8" fmla="*/ 6858000 h 6878548"/>
              <a:gd name="connsiteX4-9" fmla="*/ 0 w 6113634"/>
              <a:gd name="connsiteY4-10" fmla="*/ 0 h 68785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 hasCustomPrompt="1"/>
          </p:nvPr>
        </p:nvSpPr>
        <p:spPr>
          <a:xfrm>
            <a:off x="-1" y="1"/>
            <a:ext cx="9258300" cy="5640313"/>
          </a:xfrm>
          <a:custGeom>
            <a:avLst/>
            <a:gdLst>
              <a:gd name="connsiteX0" fmla="*/ 0 w 9258300"/>
              <a:gd name="connsiteY0" fmla="*/ 0 h 5640313"/>
              <a:gd name="connsiteX1" fmla="*/ 7013091 w 9258300"/>
              <a:gd name="connsiteY1" fmla="*/ 0 h 5640313"/>
              <a:gd name="connsiteX2" fmla="*/ 7324470 w 9258300"/>
              <a:gd name="connsiteY2" fmla="*/ 37023 h 5640313"/>
              <a:gd name="connsiteX3" fmla="*/ 8868075 w 9258300"/>
              <a:gd name="connsiteY3" fmla="*/ 500361 h 5640313"/>
              <a:gd name="connsiteX4" fmla="*/ 8997708 w 9258300"/>
              <a:gd name="connsiteY4" fmla="*/ 601188 h 5640313"/>
              <a:gd name="connsiteX5" fmla="*/ 9172240 w 9258300"/>
              <a:gd name="connsiteY5" fmla="*/ 811026 h 5640313"/>
              <a:gd name="connsiteX6" fmla="*/ 9227368 w 9258300"/>
              <a:gd name="connsiteY6" fmla="*/ 921522 h 5640313"/>
              <a:gd name="connsiteX7" fmla="*/ 9258300 w 9258300"/>
              <a:gd name="connsiteY7" fmla="*/ 1095376 h 5640313"/>
              <a:gd name="connsiteX8" fmla="*/ 383700 w 9258300"/>
              <a:gd name="connsiteY8" fmla="*/ 5404804 h 5640313"/>
              <a:gd name="connsiteX9" fmla="*/ 0 w 9258300"/>
              <a:gd name="connsiteY9" fmla="*/ 5640313 h 564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58300" h="5640313">
                <a:moveTo>
                  <a:pt x="0" y="0"/>
                </a:moveTo>
                <a:lnTo>
                  <a:pt x="7013091" y="0"/>
                </a:lnTo>
                <a:lnTo>
                  <a:pt x="7324470" y="37023"/>
                </a:lnTo>
                <a:cubicBezTo>
                  <a:pt x="7947501" y="121817"/>
                  <a:pt x="8511930" y="266553"/>
                  <a:pt x="8868075" y="500361"/>
                </a:cubicBezTo>
                <a:lnTo>
                  <a:pt x="8997708" y="601188"/>
                </a:lnTo>
                <a:lnTo>
                  <a:pt x="9172240" y="811026"/>
                </a:lnTo>
                <a:lnTo>
                  <a:pt x="9227368" y="921522"/>
                </a:lnTo>
                <a:cubicBezTo>
                  <a:pt x="9245774" y="976549"/>
                  <a:pt x="9256316" y="1034456"/>
                  <a:pt x="9258300" y="1095376"/>
                </a:cubicBezTo>
                <a:cubicBezTo>
                  <a:pt x="9258299" y="2714776"/>
                  <a:pt x="4656211" y="2868181"/>
                  <a:pt x="383700" y="5404804"/>
                </a:cubicBezTo>
                <a:lnTo>
                  <a:pt x="0" y="56403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3"/>
          <p:cNvSpPr>
            <a:spLocks noGrp="1"/>
          </p:cNvSpPr>
          <p:nvPr>
            <p:ph type="pic" idx="1" hasCustomPrompt="1"/>
          </p:nvPr>
        </p:nvSpPr>
        <p:spPr>
          <a:xfrm>
            <a:off x="5344564" y="130768"/>
            <a:ext cx="6758507" cy="6596468"/>
          </a:xfrm>
          <a:custGeom>
            <a:avLst/>
            <a:gdLst>
              <a:gd name="connsiteX0" fmla="*/ 4271471 w 6758506"/>
              <a:gd name="connsiteY0" fmla="*/ 0 h 6596467"/>
              <a:gd name="connsiteX1" fmla="*/ 4351667 w 6758506"/>
              <a:gd name="connsiteY1" fmla="*/ 113994 h 6596467"/>
              <a:gd name="connsiteX2" fmla="*/ 4275691 w 6758506"/>
              <a:gd name="connsiteY2" fmla="*/ 417977 h 6596467"/>
              <a:gd name="connsiteX3" fmla="*/ 4225042 w 6758506"/>
              <a:gd name="connsiteY3" fmla="*/ 451753 h 6596467"/>
              <a:gd name="connsiteX4" fmla="*/ 4212379 w 6758506"/>
              <a:gd name="connsiteY4" fmla="*/ 396867 h 6596467"/>
              <a:gd name="connsiteX5" fmla="*/ 4220821 w 6758506"/>
              <a:gd name="connsiteY5" fmla="*/ 337759 h 6596467"/>
              <a:gd name="connsiteX6" fmla="*/ 4106859 w 6758506"/>
              <a:gd name="connsiteY6" fmla="*/ 557302 h 6596467"/>
              <a:gd name="connsiteX7" fmla="*/ 4165949 w 6758506"/>
              <a:gd name="connsiteY7" fmla="*/ 481307 h 6596467"/>
              <a:gd name="connsiteX8" fmla="*/ 4195495 w 6758506"/>
              <a:gd name="connsiteY8" fmla="*/ 464419 h 6596467"/>
              <a:gd name="connsiteX9" fmla="*/ 4229262 w 6758506"/>
              <a:gd name="connsiteY9" fmla="*/ 493972 h 6596467"/>
              <a:gd name="connsiteX10" fmla="*/ 4208158 w 6758506"/>
              <a:gd name="connsiteY10" fmla="*/ 515083 h 6596467"/>
              <a:gd name="connsiteX11" fmla="*/ 4191275 w 6758506"/>
              <a:gd name="connsiteY11" fmla="*/ 553079 h 6596467"/>
              <a:gd name="connsiteX12" fmla="*/ 4195495 w 6758506"/>
              <a:gd name="connsiteY12" fmla="*/ 650185 h 6596467"/>
              <a:gd name="connsiteX13" fmla="*/ 4161729 w 6758506"/>
              <a:gd name="connsiteY13" fmla="*/ 667074 h 6596467"/>
              <a:gd name="connsiteX14" fmla="*/ 4140625 w 6758506"/>
              <a:gd name="connsiteY14" fmla="*/ 688184 h 6596467"/>
              <a:gd name="connsiteX15" fmla="*/ 4187055 w 6758506"/>
              <a:gd name="connsiteY15" fmla="*/ 789510 h 6596467"/>
              <a:gd name="connsiteX16" fmla="*/ 4195495 w 6758506"/>
              <a:gd name="connsiteY16" fmla="*/ 793733 h 6596467"/>
              <a:gd name="connsiteX17" fmla="*/ 4199718 w 6758506"/>
              <a:gd name="connsiteY17" fmla="*/ 747291 h 6596467"/>
              <a:gd name="connsiteX18" fmla="*/ 4220821 w 6758506"/>
              <a:gd name="connsiteY18" fmla="*/ 721960 h 6596467"/>
              <a:gd name="connsiteX19" fmla="*/ 4237705 w 6758506"/>
              <a:gd name="connsiteY19" fmla="*/ 743069 h 6596467"/>
              <a:gd name="connsiteX20" fmla="*/ 4220821 w 6758506"/>
              <a:gd name="connsiteY20" fmla="*/ 903504 h 6596467"/>
              <a:gd name="connsiteX21" fmla="*/ 4330561 w 6758506"/>
              <a:gd name="connsiteY21" fmla="*/ 810621 h 6596467"/>
              <a:gd name="connsiteX22" fmla="*/ 4339004 w 6758506"/>
              <a:gd name="connsiteY22" fmla="*/ 785290 h 6596467"/>
              <a:gd name="connsiteX23" fmla="*/ 4385434 w 6758506"/>
              <a:gd name="connsiteY23" fmla="*/ 675519 h 6596467"/>
              <a:gd name="connsiteX24" fmla="*/ 4562707 w 6758506"/>
              <a:gd name="connsiteY24" fmla="*/ 531971 h 6596467"/>
              <a:gd name="connsiteX25" fmla="*/ 4626019 w 6758506"/>
              <a:gd name="connsiteY25" fmla="*/ 548859 h 6596467"/>
              <a:gd name="connsiteX26" fmla="*/ 4672449 w 6758506"/>
              <a:gd name="connsiteY26" fmla="*/ 709292 h 6596467"/>
              <a:gd name="connsiteX27" fmla="*/ 4710435 w 6758506"/>
              <a:gd name="connsiteY27" fmla="*/ 781068 h 6596467"/>
              <a:gd name="connsiteX28" fmla="*/ 4718878 w 6758506"/>
              <a:gd name="connsiteY28" fmla="*/ 882396 h 6596467"/>
              <a:gd name="connsiteX29" fmla="*/ 4710435 w 6758506"/>
              <a:gd name="connsiteY29" fmla="*/ 962611 h 6596467"/>
              <a:gd name="connsiteX30" fmla="*/ 4799074 w 6758506"/>
              <a:gd name="connsiteY30" fmla="*/ 941503 h 6596467"/>
              <a:gd name="connsiteX31" fmla="*/ 4997451 w 6758506"/>
              <a:gd name="connsiteY31" fmla="*/ 793733 h 6596467"/>
              <a:gd name="connsiteX32" fmla="*/ 5048100 w 6758506"/>
              <a:gd name="connsiteY32" fmla="*/ 810621 h 6596467"/>
              <a:gd name="connsiteX33" fmla="*/ 5064983 w 6758506"/>
              <a:gd name="connsiteY33" fmla="*/ 835952 h 6596467"/>
              <a:gd name="connsiteX34" fmla="*/ 5073427 w 6758506"/>
              <a:gd name="connsiteY34" fmla="*/ 954169 h 6596467"/>
              <a:gd name="connsiteX35" fmla="*/ 4887711 w 6758506"/>
              <a:gd name="connsiteY35" fmla="*/ 1063940 h 6596467"/>
              <a:gd name="connsiteX36" fmla="*/ 4862385 w 6758506"/>
              <a:gd name="connsiteY36" fmla="*/ 1101939 h 6596467"/>
              <a:gd name="connsiteX37" fmla="*/ 4790631 w 6758506"/>
              <a:gd name="connsiteY37" fmla="*/ 1131492 h 6596467"/>
              <a:gd name="connsiteX38" fmla="*/ 4756865 w 6758506"/>
              <a:gd name="connsiteY38" fmla="*/ 1131492 h 6596467"/>
              <a:gd name="connsiteX39" fmla="*/ 4761085 w 6758506"/>
              <a:gd name="connsiteY39" fmla="*/ 1161046 h 6596467"/>
              <a:gd name="connsiteX40" fmla="*/ 4756865 w 6758506"/>
              <a:gd name="connsiteY40" fmla="*/ 1199045 h 6596467"/>
              <a:gd name="connsiteX41" fmla="*/ 4765305 w 6758506"/>
              <a:gd name="connsiteY41" fmla="*/ 1237041 h 6596467"/>
              <a:gd name="connsiteX42" fmla="*/ 4697772 w 6758506"/>
              <a:gd name="connsiteY42" fmla="*/ 1304593 h 6596467"/>
              <a:gd name="connsiteX43" fmla="*/ 4693552 w 6758506"/>
              <a:gd name="connsiteY43" fmla="*/ 1359480 h 6596467"/>
              <a:gd name="connsiteX44" fmla="*/ 4773748 w 6758506"/>
              <a:gd name="connsiteY44" fmla="*/ 1372146 h 6596467"/>
              <a:gd name="connsiteX45" fmla="*/ 4866607 w 6758506"/>
              <a:gd name="connsiteY45" fmla="*/ 1308816 h 6596467"/>
              <a:gd name="connsiteX46" fmla="*/ 4997451 w 6758506"/>
              <a:gd name="connsiteY46" fmla="*/ 1177934 h 6596467"/>
              <a:gd name="connsiteX47" fmla="*/ 5170505 w 6758506"/>
              <a:gd name="connsiteY47" fmla="*/ 1025944 h 6596467"/>
              <a:gd name="connsiteX48" fmla="*/ 5208493 w 6758506"/>
              <a:gd name="connsiteY48" fmla="*/ 1017498 h 6596467"/>
              <a:gd name="connsiteX49" fmla="*/ 5242259 w 6758506"/>
              <a:gd name="connsiteY49" fmla="*/ 979500 h 6596467"/>
              <a:gd name="connsiteX50" fmla="*/ 5259142 w 6758506"/>
              <a:gd name="connsiteY50" fmla="*/ 954169 h 6596467"/>
              <a:gd name="connsiteX51" fmla="*/ 5440637 w 6758506"/>
              <a:gd name="connsiteY51" fmla="*/ 810621 h 6596467"/>
              <a:gd name="connsiteX52" fmla="*/ 5693886 w 6758506"/>
              <a:gd name="connsiteY52" fmla="*/ 595301 h 6596467"/>
              <a:gd name="connsiteX53" fmla="*/ 5740315 w 6758506"/>
              <a:gd name="connsiteY53" fmla="*/ 565745 h 6596467"/>
              <a:gd name="connsiteX54" fmla="*/ 5778303 w 6758506"/>
              <a:gd name="connsiteY54" fmla="*/ 620632 h 6596467"/>
              <a:gd name="connsiteX55" fmla="*/ 5795185 w 6758506"/>
              <a:gd name="connsiteY55" fmla="*/ 751514 h 6596467"/>
              <a:gd name="connsiteX56" fmla="*/ 5731873 w 6758506"/>
              <a:gd name="connsiteY56" fmla="*/ 848620 h 6596467"/>
              <a:gd name="connsiteX57" fmla="*/ 5698107 w 6758506"/>
              <a:gd name="connsiteY57" fmla="*/ 869728 h 6596467"/>
              <a:gd name="connsiteX58" fmla="*/ 5609470 w 6758506"/>
              <a:gd name="connsiteY58" fmla="*/ 924615 h 6596467"/>
              <a:gd name="connsiteX59" fmla="*/ 5605249 w 6758506"/>
              <a:gd name="connsiteY59" fmla="*/ 979500 h 6596467"/>
              <a:gd name="connsiteX60" fmla="*/ 5609470 w 6758506"/>
              <a:gd name="connsiteY60" fmla="*/ 1009055 h 6596467"/>
              <a:gd name="connsiteX61" fmla="*/ 5575703 w 6758506"/>
              <a:gd name="connsiteY61" fmla="*/ 1004833 h 6596467"/>
              <a:gd name="connsiteX62" fmla="*/ 5512391 w 6758506"/>
              <a:gd name="connsiteY62" fmla="*/ 1025944 h 6596467"/>
              <a:gd name="connsiteX63" fmla="*/ 5373105 w 6758506"/>
              <a:gd name="connsiteY63" fmla="*/ 1232818 h 6596467"/>
              <a:gd name="connsiteX64" fmla="*/ 5322455 w 6758506"/>
              <a:gd name="connsiteY64" fmla="*/ 1329924 h 6596467"/>
              <a:gd name="connsiteX65" fmla="*/ 5330895 w 6758506"/>
              <a:gd name="connsiteY65" fmla="*/ 1351035 h 6596467"/>
              <a:gd name="connsiteX66" fmla="*/ 5381545 w 6758506"/>
              <a:gd name="connsiteY66" fmla="*/ 1359480 h 6596467"/>
              <a:gd name="connsiteX67" fmla="*/ 5402651 w 6758506"/>
              <a:gd name="connsiteY67" fmla="*/ 1329924 h 6596467"/>
              <a:gd name="connsiteX68" fmla="*/ 5427975 w 6758506"/>
              <a:gd name="connsiteY68" fmla="*/ 1275040 h 6596467"/>
              <a:gd name="connsiteX69" fmla="*/ 5601029 w 6758506"/>
              <a:gd name="connsiteY69" fmla="*/ 1131492 h 6596467"/>
              <a:gd name="connsiteX70" fmla="*/ 5647457 w 6758506"/>
              <a:gd name="connsiteY70" fmla="*/ 1123047 h 6596467"/>
              <a:gd name="connsiteX71" fmla="*/ 5723433 w 6758506"/>
              <a:gd name="connsiteY71" fmla="*/ 1097716 h 6596467"/>
              <a:gd name="connsiteX72" fmla="*/ 5820511 w 6758506"/>
              <a:gd name="connsiteY72" fmla="*/ 1101939 h 6596467"/>
              <a:gd name="connsiteX73" fmla="*/ 5850058 w 6758506"/>
              <a:gd name="connsiteY73" fmla="*/ 1101939 h 6596467"/>
              <a:gd name="connsiteX74" fmla="*/ 5972461 w 6758506"/>
              <a:gd name="connsiteY74" fmla="*/ 996388 h 6596467"/>
              <a:gd name="connsiteX75" fmla="*/ 6213047 w 6758506"/>
              <a:gd name="connsiteY75" fmla="*/ 768402 h 6596467"/>
              <a:gd name="connsiteX76" fmla="*/ 6390322 w 6758506"/>
              <a:gd name="connsiteY76" fmla="*/ 620632 h 6596467"/>
              <a:gd name="connsiteX77" fmla="*/ 6424089 w 6758506"/>
              <a:gd name="connsiteY77" fmla="*/ 569968 h 6596467"/>
              <a:gd name="connsiteX78" fmla="*/ 6487401 w 6758506"/>
              <a:gd name="connsiteY78" fmla="*/ 527749 h 6596467"/>
              <a:gd name="connsiteX79" fmla="*/ 6512725 w 6758506"/>
              <a:gd name="connsiteY79" fmla="*/ 510861 h 6596467"/>
              <a:gd name="connsiteX80" fmla="*/ 6567597 w 6758506"/>
              <a:gd name="connsiteY80" fmla="*/ 409532 h 6596467"/>
              <a:gd name="connsiteX81" fmla="*/ 6630910 w 6758506"/>
              <a:gd name="connsiteY81" fmla="*/ 354648 h 6596467"/>
              <a:gd name="connsiteX82" fmla="*/ 6694221 w 6758506"/>
              <a:gd name="connsiteY82" fmla="*/ 384201 h 6596467"/>
              <a:gd name="connsiteX83" fmla="*/ 6706883 w 6758506"/>
              <a:gd name="connsiteY83" fmla="*/ 413755 h 6596467"/>
              <a:gd name="connsiteX84" fmla="*/ 6744870 w 6758506"/>
              <a:gd name="connsiteY84" fmla="*/ 519303 h 6596467"/>
              <a:gd name="connsiteX85" fmla="*/ 6576037 w 6758506"/>
              <a:gd name="connsiteY85" fmla="*/ 721960 h 6596467"/>
              <a:gd name="connsiteX86" fmla="*/ 6525388 w 6758506"/>
              <a:gd name="connsiteY86" fmla="*/ 768402 h 6596467"/>
              <a:gd name="connsiteX87" fmla="*/ 6343893 w 6758506"/>
              <a:gd name="connsiteY87" fmla="*/ 1021721 h 6596467"/>
              <a:gd name="connsiteX88" fmla="*/ 6293243 w 6758506"/>
              <a:gd name="connsiteY88" fmla="*/ 1165269 h 6596467"/>
              <a:gd name="connsiteX89" fmla="*/ 6267919 w 6758506"/>
              <a:gd name="connsiteY89" fmla="*/ 1224376 h 6596467"/>
              <a:gd name="connsiteX90" fmla="*/ 6263697 w 6758506"/>
              <a:gd name="connsiteY90" fmla="*/ 1245486 h 6596467"/>
              <a:gd name="connsiteX91" fmla="*/ 6284802 w 6758506"/>
              <a:gd name="connsiteY91" fmla="*/ 1245486 h 6596467"/>
              <a:gd name="connsiteX92" fmla="*/ 6436751 w 6758506"/>
              <a:gd name="connsiteY92" fmla="*/ 1110382 h 6596467"/>
              <a:gd name="connsiteX93" fmla="*/ 6618247 w 6758506"/>
              <a:gd name="connsiteY93" fmla="*/ 869728 h 6596467"/>
              <a:gd name="connsiteX94" fmla="*/ 6626687 w 6758506"/>
              <a:gd name="connsiteY94" fmla="*/ 857063 h 6596467"/>
              <a:gd name="connsiteX95" fmla="*/ 6694221 w 6758506"/>
              <a:gd name="connsiteY95" fmla="*/ 827509 h 6596467"/>
              <a:gd name="connsiteX96" fmla="*/ 6698443 w 6758506"/>
              <a:gd name="connsiteY96" fmla="*/ 903504 h 6596467"/>
              <a:gd name="connsiteX97" fmla="*/ 6639351 w 6758506"/>
              <a:gd name="connsiteY97" fmla="*/ 1000610 h 6596467"/>
              <a:gd name="connsiteX98" fmla="*/ 6491621 w 6758506"/>
              <a:gd name="connsiteY98" fmla="*/ 1220153 h 6596467"/>
              <a:gd name="connsiteX99" fmla="*/ 6487401 w 6758506"/>
              <a:gd name="connsiteY99" fmla="*/ 1300371 h 6596467"/>
              <a:gd name="connsiteX100" fmla="*/ 6525388 w 6758506"/>
              <a:gd name="connsiteY100" fmla="*/ 1367923 h 6596467"/>
              <a:gd name="connsiteX101" fmla="*/ 6533831 w 6758506"/>
              <a:gd name="connsiteY101" fmla="*/ 1422810 h 6596467"/>
              <a:gd name="connsiteX102" fmla="*/ 6495841 w 6758506"/>
              <a:gd name="connsiteY102" fmla="*/ 1435475 h 6596467"/>
              <a:gd name="connsiteX103" fmla="*/ 6457855 w 6758506"/>
              <a:gd name="connsiteY103" fmla="*/ 1431253 h 6596467"/>
              <a:gd name="connsiteX104" fmla="*/ 6466297 w 6758506"/>
              <a:gd name="connsiteY104" fmla="*/ 1439696 h 6596467"/>
              <a:gd name="connsiteX105" fmla="*/ 6457855 w 6758506"/>
              <a:gd name="connsiteY105" fmla="*/ 1557912 h 6596467"/>
              <a:gd name="connsiteX106" fmla="*/ 6394542 w 6758506"/>
              <a:gd name="connsiteY106" fmla="*/ 1587466 h 6596467"/>
              <a:gd name="connsiteX107" fmla="*/ 6369219 w 6758506"/>
              <a:gd name="connsiteY107" fmla="*/ 1739458 h 6596467"/>
              <a:gd name="connsiteX108" fmla="*/ 6364998 w 6758506"/>
              <a:gd name="connsiteY108" fmla="*/ 1794343 h 6596467"/>
              <a:gd name="connsiteX109" fmla="*/ 6386101 w 6758506"/>
              <a:gd name="connsiteY109" fmla="*/ 1836562 h 6596467"/>
              <a:gd name="connsiteX110" fmla="*/ 6449415 w 6758506"/>
              <a:gd name="connsiteY110" fmla="*/ 1760567 h 6596467"/>
              <a:gd name="connsiteX111" fmla="*/ 6457855 w 6758506"/>
              <a:gd name="connsiteY111" fmla="*/ 1709903 h 6596467"/>
              <a:gd name="connsiteX112" fmla="*/ 6462075 w 6758506"/>
              <a:gd name="connsiteY112" fmla="*/ 1650796 h 6596467"/>
              <a:gd name="connsiteX113" fmla="*/ 6462075 w 6758506"/>
              <a:gd name="connsiteY113" fmla="*/ 1629685 h 6596467"/>
              <a:gd name="connsiteX114" fmla="*/ 6550714 w 6758506"/>
              <a:gd name="connsiteY114" fmla="*/ 1646573 h 6596467"/>
              <a:gd name="connsiteX115" fmla="*/ 6550714 w 6758506"/>
              <a:gd name="connsiteY115" fmla="*/ 1684572 h 6596467"/>
              <a:gd name="connsiteX116" fmla="*/ 6529608 w 6758506"/>
              <a:gd name="connsiteY116" fmla="*/ 1785900 h 6596467"/>
              <a:gd name="connsiteX117" fmla="*/ 6525388 w 6758506"/>
              <a:gd name="connsiteY117" fmla="*/ 1802788 h 6596467"/>
              <a:gd name="connsiteX118" fmla="*/ 6428309 w 6758506"/>
              <a:gd name="connsiteY118" fmla="*/ 2001220 h 6596467"/>
              <a:gd name="connsiteX119" fmla="*/ 6398765 w 6758506"/>
              <a:gd name="connsiteY119" fmla="*/ 2043439 h 6596467"/>
              <a:gd name="connsiteX120" fmla="*/ 6314346 w 6758506"/>
              <a:gd name="connsiteY120" fmla="*/ 2165879 h 6596467"/>
              <a:gd name="connsiteX121" fmla="*/ 6297463 w 6758506"/>
              <a:gd name="connsiteY121" fmla="*/ 2199655 h 6596467"/>
              <a:gd name="connsiteX122" fmla="*/ 6263697 w 6758506"/>
              <a:gd name="connsiteY122" fmla="*/ 2275650 h 6596467"/>
              <a:gd name="connsiteX123" fmla="*/ 6314346 w 6758506"/>
              <a:gd name="connsiteY123" fmla="*/ 2368533 h 6596467"/>
              <a:gd name="connsiteX124" fmla="*/ 6331229 w 6758506"/>
              <a:gd name="connsiteY124" fmla="*/ 2499415 h 6596467"/>
              <a:gd name="connsiteX125" fmla="*/ 6073761 w 6758506"/>
              <a:gd name="connsiteY125" fmla="*/ 2870948 h 6596467"/>
              <a:gd name="connsiteX126" fmla="*/ 5972461 w 6758506"/>
              <a:gd name="connsiteY126" fmla="*/ 2989165 h 6596467"/>
              <a:gd name="connsiteX127" fmla="*/ 5871161 w 6758506"/>
              <a:gd name="connsiteY127" fmla="*/ 3060938 h 6596467"/>
              <a:gd name="connsiteX128" fmla="*/ 5837395 w 6758506"/>
              <a:gd name="connsiteY128" fmla="*/ 3103159 h 6596467"/>
              <a:gd name="connsiteX129" fmla="*/ 5719213 w 6758506"/>
              <a:gd name="connsiteY129" fmla="*/ 3322702 h 6596467"/>
              <a:gd name="connsiteX130" fmla="*/ 5812069 w 6758506"/>
              <a:gd name="connsiteY130" fmla="*/ 3339590 h 6596467"/>
              <a:gd name="connsiteX131" fmla="*/ 5850058 w 6758506"/>
              <a:gd name="connsiteY131" fmla="*/ 3326924 h 6596467"/>
              <a:gd name="connsiteX132" fmla="*/ 5947135 w 6758506"/>
              <a:gd name="connsiteY132" fmla="*/ 3145378 h 6596467"/>
              <a:gd name="connsiteX133" fmla="*/ 6052657 w 6758506"/>
              <a:gd name="connsiteY133" fmla="*/ 3044049 h 6596467"/>
              <a:gd name="connsiteX134" fmla="*/ 6103307 w 6758506"/>
              <a:gd name="connsiteY134" fmla="*/ 2989165 h 6596467"/>
              <a:gd name="connsiteX135" fmla="*/ 6246813 w 6758506"/>
              <a:gd name="connsiteY135" fmla="*/ 2723181 h 6596467"/>
              <a:gd name="connsiteX136" fmla="*/ 6305905 w 6758506"/>
              <a:gd name="connsiteY136" fmla="*/ 2672516 h 6596467"/>
              <a:gd name="connsiteX137" fmla="*/ 6289023 w 6758506"/>
              <a:gd name="connsiteY137" fmla="*/ 2820287 h 6596467"/>
              <a:gd name="connsiteX138" fmla="*/ 6221489 w 6758506"/>
              <a:gd name="connsiteY138" fmla="*/ 3022941 h 6596467"/>
              <a:gd name="connsiteX139" fmla="*/ 6141293 w 6758506"/>
              <a:gd name="connsiteY139" fmla="*/ 3141155 h 6596467"/>
              <a:gd name="connsiteX140" fmla="*/ 6006227 w 6758506"/>
              <a:gd name="connsiteY140" fmla="*/ 3301591 h 6596467"/>
              <a:gd name="connsiteX141" fmla="*/ 5989344 w 6758506"/>
              <a:gd name="connsiteY141" fmla="*/ 3322702 h 6596467"/>
              <a:gd name="connsiteX142" fmla="*/ 5904928 w 6758506"/>
              <a:gd name="connsiteY142" fmla="*/ 3424028 h 6596467"/>
              <a:gd name="connsiteX143" fmla="*/ 5803629 w 6758506"/>
              <a:gd name="connsiteY143" fmla="*/ 3525356 h 6596467"/>
              <a:gd name="connsiteX144" fmla="*/ 5799409 w 6758506"/>
              <a:gd name="connsiteY144" fmla="*/ 3546467 h 6596467"/>
              <a:gd name="connsiteX145" fmla="*/ 5765642 w 6758506"/>
              <a:gd name="connsiteY145" fmla="*/ 3567575 h 6596467"/>
              <a:gd name="connsiteX146" fmla="*/ 5710769 w 6758506"/>
              <a:gd name="connsiteY146" fmla="*/ 3567575 h 6596467"/>
              <a:gd name="connsiteX147" fmla="*/ 5622133 w 6758506"/>
              <a:gd name="connsiteY147" fmla="*/ 3647793 h 6596467"/>
              <a:gd name="connsiteX148" fmla="*/ 5609470 w 6758506"/>
              <a:gd name="connsiteY148" fmla="*/ 3681569 h 6596467"/>
              <a:gd name="connsiteX149" fmla="*/ 5571483 w 6758506"/>
              <a:gd name="connsiteY149" fmla="*/ 3740679 h 6596467"/>
              <a:gd name="connsiteX150" fmla="*/ 5516613 w 6758506"/>
              <a:gd name="connsiteY150" fmla="*/ 3787120 h 6596467"/>
              <a:gd name="connsiteX151" fmla="*/ 5516613 w 6758506"/>
              <a:gd name="connsiteY151" fmla="*/ 3863116 h 6596467"/>
              <a:gd name="connsiteX152" fmla="*/ 5503951 w 6758506"/>
              <a:gd name="connsiteY152" fmla="*/ 3896892 h 6596467"/>
              <a:gd name="connsiteX153" fmla="*/ 5436417 w 6758506"/>
              <a:gd name="connsiteY153" fmla="*/ 3968664 h 6596467"/>
              <a:gd name="connsiteX154" fmla="*/ 5402651 w 6758506"/>
              <a:gd name="connsiteY154" fmla="*/ 3968664 h 6596467"/>
              <a:gd name="connsiteX155" fmla="*/ 5309791 w 6758506"/>
              <a:gd name="connsiteY155" fmla="*/ 3905335 h 6596467"/>
              <a:gd name="connsiteX156" fmla="*/ 5259142 w 6758506"/>
              <a:gd name="connsiteY156" fmla="*/ 3888446 h 6596467"/>
              <a:gd name="connsiteX157" fmla="*/ 5242259 w 6758506"/>
              <a:gd name="connsiteY157" fmla="*/ 3930668 h 6596467"/>
              <a:gd name="connsiteX158" fmla="*/ 5208493 w 6758506"/>
              <a:gd name="connsiteY158" fmla="*/ 3981330 h 6596467"/>
              <a:gd name="connsiteX159" fmla="*/ 5026997 w 6758506"/>
              <a:gd name="connsiteY159" fmla="*/ 4162876 h 6596467"/>
              <a:gd name="connsiteX160" fmla="*/ 4955243 w 6758506"/>
              <a:gd name="connsiteY160" fmla="*/ 4243094 h 6596467"/>
              <a:gd name="connsiteX161" fmla="*/ 4845501 w 6758506"/>
              <a:gd name="connsiteY161" fmla="*/ 4331755 h 6596467"/>
              <a:gd name="connsiteX162" fmla="*/ 4701995 w 6758506"/>
              <a:gd name="connsiteY162" fmla="*/ 4449971 h 6596467"/>
              <a:gd name="connsiteX163" fmla="*/ 4642903 w 6758506"/>
              <a:gd name="connsiteY163" fmla="*/ 4513301 h 6596467"/>
              <a:gd name="connsiteX164" fmla="*/ 4398094 w 6758506"/>
              <a:gd name="connsiteY164" fmla="*/ 4737066 h 6596467"/>
              <a:gd name="connsiteX165" fmla="*/ 4385434 w 6758506"/>
              <a:gd name="connsiteY165" fmla="*/ 4758175 h 6596467"/>
              <a:gd name="connsiteX166" fmla="*/ 4360108 w 6758506"/>
              <a:gd name="connsiteY166" fmla="*/ 4838392 h 6596467"/>
              <a:gd name="connsiteX167" fmla="*/ 4246145 w 6758506"/>
              <a:gd name="connsiteY167" fmla="*/ 5007273 h 6596467"/>
              <a:gd name="connsiteX168" fmla="*/ 4174392 w 6758506"/>
              <a:gd name="connsiteY168" fmla="*/ 5074823 h 6596467"/>
              <a:gd name="connsiteX169" fmla="*/ 4149066 w 6758506"/>
              <a:gd name="connsiteY169" fmla="*/ 5104379 h 6596467"/>
              <a:gd name="connsiteX170" fmla="*/ 4051989 w 6758506"/>
              <a:gd name="connsiteY170" fmla="*/ 5188817 h 6596467"/>
              <a:gd name="connsiteX171" fmla="*/ 4026663 w 6758506"/>
              <a:gd name="connsiteY171" fmla="*/ 5197262 h 6596467"/>
              <a:gd name="connsiteX172" fmla="*/ 4026663 w 6758506"/>
              <a:gd name="connsiteY172" fmla="*/ 5218371 h 6596467"/>
              <a:gd name="connsiteX173" fmla="*/ 4039326 w 6758506"/>
              <a:gd name="connsiteY173" fmla="*/ 5290146 h 6596467"/>
              <a:gd name="connsiteX174" fmla="*/ 4001339 w 6758506"/>
              <a:gd name="connsiteY174" fmla="*/ 5437916 h 6596467"/>
              <a:gd name="connsiteX175" fmla="*/ 3946467 w 6758506"/>
              <a:gd name="connsiteY175" fmla="*/ 5497023 h 6596467"/>
              <a:gd name="connsiteX176" fmla="*/ 3866271 w 6758506"/>
              <a:gd name="connsiteY176" fmla="*/ 5573018 h 6596467"/>
              <a:gd name="connsiteX177" fmla="*/ 3815621 w 6758506"/>
              <a:gd name="connsiteY177" fmla="*/ 5602572 h 6596467"/>
              <a:gd name="connsiteX178" fmla="*/ 3786077 w 6758506"/>
              <a:gd name="connsiteY178" fmla="*/ 5653236 h 6596467"/>
              <a:gd name="connsiteX179" fmla="*/ 3735427 w 6758506"/>
              <a:gd name="connsiteY179" fmla="*/ 5699678 h 6596467"/>
              <a:gd name="connsiteX180" fmla="*/ 3731205 w 6758506"/>
              <a:gd name="connsiteY180" fmla="*/ 5703900 h 6596467"/>
              <a:gd name="connsiteX181" fmla="*/ 3553932 w 6758506"/>
              <a:gd name="connsiteY181" fmla="*/ 5830560 h 6596467"/>
              <a:gd name="connsiteX182" fmla="*/ 3528606 w 6758506"/>
              <a:gd name="connsiteY182" fmla="*/ 5931886 h 6596467"/>
              <a:gd name="connsiteX183" fmla="*/ 3507502 w 6758506"/>
              <a:gd name="connsiteY183" fmla="*/ 5990995 h 6596467"/>
              <a:gd name="connsiteX184" fmla="*/ 3363994 w 6758506"/>
              <a:gd name="connsiteY184" fmla="*/ 6138763 h 6596467"/>
              <a:gd name="connsiteX185" fmla="*/ 3300681 w 6758506"/>
              <a:gd name="connsiteY185" fmla="*/ 6223203 h 6596467"/>
              <a:gd name="connsiteX186" fmla="*/ 3212044 w 6758506"/>
              <a:gd name="connsiteY186" fmla="*/ 6290756 h 6596467"/>
              <a:gd name="connsiteX187" fmla="*/ 3026329 w 6758506"/>
              <a:gd name="connsiteY187" fmla="*/ 6417415 h 6596467"/>
              <a:gd name="connsiteX188" fmla="*/ 2878600 w 6758506"/>
              <a:gd name="connsiteY188" fmla="*/ 6489188 h 6596467"/>
              <a:gd name="connsiteX189" fmla="*/ 2802626 w 6758506"/>
              <a:gd name="connsiteY189" fmla="*/ 6408970 h 6596467"/>
              <a:gd name="connsiteX190" fmla="*/ 2756197 w 6758506"/>
              <a:gd name="connsiteY190" fmla="*/ 6362528 h 6596467"/>
              <a:gd name="connsiteX191" fmla="*/ 2781520 w 6758506"/>
              <a:gd name="connsiteY191" fmla="*/ 6328752 h 6596467"/>
              <a:gd name="connsiteX192" fmla="*/ 2794183 w 6758506"/>
              <a:gd name="connsiteY192" fmla="*/ 6307644 h 6596467"/>
              <a:gd name="connsiteX193" fmla="*/ 2789963 w 6758506"/>
              <a:gd name="connsiteY193" fmla="*/ 6168319 h 6596467"/>
              <a:gd name="connsiteX194" fmla="*/ 2785743 w 6758506"/>
              <a:gd name="connsiteY194" fmla="*/ 6138763 h 6596467"/>
              <a:gd name="connsiteX195" fmla="*/ 2726650 w 6758506"/>
              <a:gd name="connsiteY195" fmla="*/ 6142986 h 6596467"/>
              <a:gd name="connsiteX196" fmla="*/ 2709767 w 6758506"/>
              <a:gd name="connsiteY196" fmla="*/ 6003661 h 6596467"/>
              <a:gd name="connsiteX197" fmla="*/ 2811067 w 6758506"/>
              <a:gd name="connsiteY197" fmla="*/ 5822114 h 6596467"/>
              <a:gd name="connsiteX198" fmla="*/ 2815287 w 6758506"/>
              <a:gd name="connsiteY198" fmla="*/ 5775673 h 6596467"/>
              <a:gd name="connsiteX199" fmla="*/ 2751976 w 6758506"/>
              <a:gd name="connsiteY199" fmla="*/ 5775673 h 6596467"/>
              <a:gd name="connsiteX200" fmla="*/ 2688664 w 6758506"/>
              <a:gd name="connsiteY200" fmla="*/ 5847448 h 6596467"/>
              <a:gd name="connsiteX201" fmla="*/ 2562038 w 6758506"/>
              <a:gd name="connsiteY201" fmla="*/ 5999438 h 6596467"/>
              <a:gd name="connsiteX202" fmla="*/ 2549375 w 6758506"/>
              <a:gd name="connsiteY202" fmla="*/ 6012104 h 6596467"/>
              <a:gd name="connsiteX203" fmla="*/ 2448076 w 6758506"/>
              <a:gd name="connsiteY203" fmla="*/ 6096544 h 6596467"/>
              <a:gd name="connsiteX204" fmla="*/ 2076644 w 6758506"/>
              <a:gd name="connsiteY204" fmla="*/ 6573628 h 6596467"/>
              <a:gd name="connsiteX205" fmla="*/ 2030215 w 6758506"/>
              <a:gd name="connsiteY205" fmla="*/ 6590516 h 6596467"/>
              <a:gd name="connsiteX206" fmla="*/ 2017552 w 6758506"/>
              <a:gd name="connsiteY206" fmla="*/ 6548297 h 6596467"/>
              <a:gd name="connsiteX207" fmla="*/ 2038658 w 6758506"/>
              <a:gd name="connsiteY207" fmla="*/ 6430081 h 6596467"/>
              <a:gd name="connsiteX208" fmla="*/ 2085085 w 6758506"/>
              <a:gd name="connsiteY208" fmla="*/ 6307644 h 6596467"/>
              <a:gd name="connsiteX209" fmla="*/ 2144177 w 6758506"/>
              <a:gd name="connsiteY209" fmla="*/ 6193650 h 6596467"/>
              <a:gd name="connsiteX210" fmla="*/ 2093528 w 6758506"/>
              <a:gd name="connsiteY210" fmla="*/ 6113432 h 6596467"/>
              <a:gd name="connsiteX211" fmla="*/ 2063981 w 6758506"/>
              <a:gd name="connsiteY211" fmla="*/ 6096544 h 6596467"/>
              <a:gd name="connsiteX212" fmla="*/ 2089307 w 6758506"/>
              <a:gd name="connsiteY212" fmla="*/ 6079656 h 6596467"/>
              <a:gd name="connsiteX213" fmla="*/ 2131514 w 6758506"/>
              <a:gd name="connsiteY213" fmla="*/ 6003661 h 6596467"/>
              <a:gd name="connsiteX214" fmla="*/ 2068201 w 6758506"/>
              <a:gd name="connsiteY214" fmla="*/ 5982550 h 6596467"/>
              <a:gd name="connsiteX215" fmla="*/ 1975345 w 6758506"/>
              <a:gd name="connsiteY215" fmla="*/ 6050102 h 6596467"/>
              <a:gd name="connsiteX216" fmla="*/ 1950019 w 6758506"/>
              <a:gd name="connsiteY216" fmla="*/ 6075433 h 6596467"/>
              <a:gd name="connsiteX217" fmla="*/ 1937358 w 6758506"/>
              <a:gd name="connsiteY217" fmla="*/ 6050102 h 6596467"/>
              <a:gd name="connsiteX218" fmla="*/ 1903592 w 6758506"/>
              <a:gd name="connsiteY218" fmla="*/ 6033214 h 6596467"/>
              <a:gd name="connsiteX219" fmla="*/ 1730537 w 6758506"/>
              <a:gd name="connsiteY219" fmla="*/ 6151431 h 6596467"/>
              <a:gd name="connsiteX220" fmla="*/ 1591250 w 6758506"/>
              <a:gd name="connsiteY220" fmla="*/ 6278090 h 6596467"/>
              <a:gd name="connsiteX221" fmla="*/ 1565924 w 6758506"/>
              <a:gd name="connsiteY221" fmla="*/ 6282311 h 6596467"/>
              <a:gd name="connsiteX222" fmla="*/ 1561704 w 6758506"/>
              <a:gd name="connsiteY222" fmla="*/ 6261202 h 6596467"/>
              <a:gd name="connsiteX223" fmla="*/ 1591250 w 6758506"/>
              <a:gd name="connsiteY223" fmla="*/ 6037437 h 6596467"/>
              <a:gd name="connsiteX224" fmla="*/ 1633457 w 6758506"/>
              <a:gd name="connsiteY224" fmla="*/ 5885444 h 6596467"/>
              <a:gd name="connsiteX225" fmla="*/ 1519497 w 6758506"/>
              <a:gd name="connsiteY225" fmla="*/ 5927666 h 6596467"/>
              <a:gd name="connsiteX226" fmla="*/ 1473068 w 6758506"/>
              <a:gd name="connsiteY226" fmla="*/ 5919220 h 6596467"/>
              <a:gd name="connsiteX227" fmla="*/ 1473068 w 6758506"/>
              <a:gd name="connsiteY227" fmla="*/ 5830560 h 6596467"/>
              <a:gd name="connsiteX228" fmla="*/ 1489951 w 6758506"/>
              <a:gd name="connsiteY228" fmla="*/ 5716566 h 6596467"/>
              <a:gd name="connsiteX229" fmla="*/ 1485728 w 6758506"/>
              <a:gd name="connsiteY229" fmla="*/ 5682789 h 6596467"/>
              <a:gd name="connsiteX230" fmla="*/ 1447742 w 6758506"/>
              <a:gd name="connsiteY230" fmla="*/ 5695455 h 6596467"/>
              <a:gd name="connsiteX231" fmla="*/ 1422418 w 6758506"/>
              <a:gd name="connsiteY231" fmla="*/ 5725008 h 6596467"/>
              <a:gd name="connsiteX232" fmla="*/ 1236702 w 6758506"/>
              <a:gd name="connsiteY232" fmla="*/ 5952996 h 6596467"/>
              <a:gd name="connsiteX233" fmla="*/ 1122740 w 6758506"/>
              <a:gd name="connsiteY233" fmla="*/ 5974107 h 6596467"/>
              <a:gd name="connsiteX234" fmla="*/ 1067867 w 6758506"/>
              <a:gd name="connsiteY234" fmla="*/ 5974107 h 6596467"/>
              <a:gd name="connsiteX235" fmla="*/ 1050984 w 6758506"/>
              <a:gd name="connsiteY235" fmla="*/ 5986773 h 6596467"/>
              <a:gd name="connsiteX236" fmla="*/ 966568 w 6758506"/>
              <a:gd name="connsiteY236" fmla="*/ 5965662 h 6596467"/>
              <a:gd name="connsiteX237" fmla="*/ 991894 w 6758506"/>
              <a:gd name="connsiteY237" fmla="*/ 5898112 h 6596467"/>
              <a:gd name="connsiteX238" fmla="*/ 1152284 w 6758506"/>
              <a:gd name="connsiteY238" fmla="*/ 5661679 h 6596467"/>
              <a:gd name="connsiteX239" fmla="*/ 1139623 w 6758506"/>
              <a:gd name="connsiteY239" fmla="*/ 5606794 h 6596467"/>
              <a:gd name="connsiteX240" fmla="*/ 1093193 w 6758506"/>
              <a:gd name="connsiteY240" fmla="*/ 5619460 h 6596467"/>
              <a:gd name="connsiteX241" fmla="*/ 1004557 w 6758506"/>
              <a:gd name="connsiteY241" fmla="*/ 5703900 h 6596467"/>
              <a:gd name="connsiteX242" fmla="*/ 953907 w 6758506"/>
              <a:gd name="connsiteY242" fmla="*/ 5703900 h 6596467"/>
              <a:gd name="connsiteX243" fmla="*/ 983451 w 6758506"/>
              <a:gd name="connsiteY243" fmla="*/ 5670124 h 6596467"/>
              <a:gd name="connsiteX244" fmla="*/ 1008777 w 6758506"/>
              <a:gd name="connsiteY244" fmla="*/ 5653236 h 6596467"/>
              <a:gd name="connsiteX245" fmla="*/ 987674 w 6758506"/>
              <a:gd name="connsiteY245" fmla="*/ 5568795 h 6596467"/>
              <a:gd name="connsiteX246" fmla="*/ 970790 w 6758506"/>
              <a:gd name="connsiteY246" fmla="*/ 5535019 h 6596467"/>
              <a:gd name="connsiteX247" fmla="*/ 1080530 w 6758506"/>
              <a:gd name="connsiteY247" fmla="*/ 5332365 h 6596467"/>
              <a:gd name="connsiteX248" fmla="*/ 1240922 w 6758506"/>
              <a:gd name="connsiteY248" fmla="*/ 5146598 h 6596467"/>
              <a:gd name="connsiteX249" fmla="*/ 1397092 w 6758506"/>
              <a:gd name="connsiteY249" fmla="*/ 4927055 h 6596467"/>
              <a:gd name="connsiteX250" fmla="*/ 1422418 w 6758506"/>
              <a:gd name="connsiteY250" fmla="*/ 4901722 h 6596467"/>
              <a:gd name="connsiteX251" fmla="*/ 1700990 w 6758506"/>
              <a:gd name="connsiteY251" fmla="*/ 4606184 h 6596467"/>
              <a:gd name="connsiteX252" fmla="*/ 1713653 w 6758506"/>
              <a:gd name="connsiteY252" fmla="*/ 4534412 h 6596467"/>
              <a:gd name="connsiteX253" fmla="*/ 1637680 w 6758506"/>
              <a:gd name="connsiteY253" fmla="*/ 4547077 h 6596467"/>
              <a:gd name="connsiteX254" fmla="*/ 1477288 w 6758506"/>
              <a:gd name="connsiteY254" fmla="*/ 4724401 h 6596467"/>
              <a:gd name="connsiteX255" fmla="*/ 1397092 w 6758506"/>
              <a:gd name="connsiteY255" fmla="*/ 4728621 h 6596467"/>
              <a:gd name="connsiteX256" fmla="*/ 1342222 w 6758506"/>
              <a:gd name="connsiteY256" fmla="*/ 4724401 h 6596467"/>
              <a:gd name="connsiteX257" fmla="*/ 962348 w 6758506"/>
              <a:gd name="connsiteY257" fmla="*/ 5053715 h 6596467"/>
              <a:gd name="connsiteX258" fmla="*/ 763969 w 6758506"/>
              <a:gd name="connsiteY258" fmla="*/ 5159264 h 6596467"/>
              <a:gd name="connsiteX259" fmla="*/ 717539 w 6758506"/>
              <a:gd name="connsiteY259" fmla="*/ 5184595 h 6596467"/>
              <a:gd name="connsiteX260" fmla="*/ 531824 w 6758506"/>
              <a:gd name="connsiteY260" fmla="*/ 5328142 h 6596467"/>
              <a:gd name="connsiteX261" fmla="*/ 400978 w 6758506"/>
              <a:gd name="connsiteY261" fmla="*/ 5416805 h 6596467"/>
              <a:gd name="connsiteX262" fmla="*/ 329225 w 6758506"/>
              <a:gd name="connsiteY262" fmla="*/ 5433693 h 6596467"/>
              <a:gd name="connsiteX263" fmla="*/ 308121 w 6758506"/>
              <a:gd name="connsiteY263" fmla="*/ 5370363 h 6596467"/>
              <a:gd name="connsiteX264" fmla="*/ 417861 w 6758506"/>
              <a:gd name="connsiteY264" fmla="*/ 5167709 h 6596467"/>
              <a:gd name="connsiteX265" fmla="*/ 219483 w 6758506"/>
              <a:gd name="connsiteY265" fmla="*/ 5273258 h 6596467"/>
              <a:gd name="connsiteX266" fmla="*/ 181496 w 6758506"/>
              <a:gd name="connsiteY266" fmla="*/ 5290146 h 6596467"/>
              <a:gd name="connsiteX267" fmla="*/ 177275 w 6758506"/>
              <a:gd name="connsiteY267" fmla="*/ 5256370 h 6596467"/>
              <a:gd name="connsiteX268" fmla="*/ 151949 w 6758506"/>
              <a:gd name="connsiteY268" fmla="*/ 5218371 h 6596467"/>
              <a:gd name="connsiteX269" fmla="*/ 118183 w 6758506"/>
              <a:gd name="connsiteY269" fmla="*/ 5247927 h 6596467"/>
              <a:gd name="connsiteX270" fmla="*/ 71756 w 6758506"/>
              <a:gd name="connsiteY270" fmla="*/ 5290146 h 6596467"/>
              <a:gd name="connsiteX271" fmla="*/ 0 w 6758506"/>
              <a:gd name="connsiteY271" fmla="*/ 5252147 h 6596467"/>
              <a:gd name="connsiteX272" fmla="*/ 59093 w 6758506"/>
              <a:gd name="connsiteY272" fmla="*/ 5222593 h 6596467"/>
              <a:gd name="connsiteX273" fmla="*/ 84416 w 6758506"/>
              <a:gd name="connsiteY273" fmla="*/ 5218371 h 6596467"/>
              <a:gd name="connsiteX274" fmla="*/ 42210 w 6758506"/>
              <a:gd name="connsiteY274" fmla="*/ 5197262 h 6596467"/>
              <a:gd name="connsiteX275" fmla="*/ 33767 w 6758506"/>
              <a:gd name="connsiteY275" fmla="*/ 5150821 h 6596467"/>
              <a:gd name="connsiteX276" fmla="*/ 46430 w 6758506"/>
              <a:gd name="connsiteY276" fmla="*/ 5125487 h 6596467"/>
              <a:gd name="connsiteX277" fmla="*/ 67533 w 6758506"/>
              <a:gd name="connsiteY277" fmla="*/ 4948164 h 6596467"/>
              <a:gd name="connsiteX278" fmla="*/ 109743 w 6758506"/>
              <a:gd name="connsiteY278" fmla="*/ 4766620 h 6596467"/>
              <a:gd name="connsiteX279" fmla="*/ 122406 w 6758506"/>
              <a:gd name="connsiteY279" fmla="*/ 4724401 h 6596467"/>
              <a:gd name="connsiteX280" fmla="*/ 151949 w 6758506"/>
              <a:gd name="connsiteY280" fmla="*/ 4601962 h 6596467"/>
              <a:gd name="connsiteX281" fmla="*/ 130846 w 6758506"/>
              <a:gd name="connsiteY281" fmla="*/ 4521744 h 6596467"/>
              <a:gd name="connsiteX282" fmla="*/ 135066 w 6758506"/>
              <a:gd name="connsiteY282" fmla="*/ 4458414 h 6596467"/>
              <a:gd name="connsiteX283" fmla="*/ 139289 w 6758506"/>
              <a:gd name="connsiteY283" fmla="*/ 4420418 h 6596467"/>
              <a:gd name="connsiteX284" fmla="*/ 130846 w 6758506"/>
              <a:gd name="connsiteY284" fmla="*/ 4407750 h 6596467"/>
              <a:gd name="connsiteX285" fmla="*/ 160392 w 6758506"/>
              <a:gd name="connsiteY285" fmla="*/ 4302201 h 6596467"/>
              <a:gd name="connsiteX286" fmla="*/ 156172 w 6758506"/>
              <a:gd name="connsiteY286" fmla="*/ 4251537 h 6596467"/>
              <a:gd name="connsiteX287" fmla="*/ 206822 w 6758506"/>
              <a:gd name="connsiteY287" fmla="*/ 4141765 h 6596467"/>
              <a:gd name="connsiteX288" fmla="*/ 337668 w 6758506"/>
              <a:gd name="connsiteY288" fmla="*/ 4031994 h 6596467"/>
              <a:gd name="connsiteX289" fmla="*/ 350328 w 6758506"/>
              <a:gd name="connsiteY289" fmla="*/ 4015106 h 6596467"/>
              <a:gd name="connsiteX290" fmla="*/ 493837 w 6758506"/>
              <a:gd name="connsiteY290" fmla="*/ 3778675 h 6596467"/>
              <a:gd name="connsiteX291" fmla="*/ 650006 w 6758506"/>
              <a:gd name="connsiteY291" fmla="*/ 3529579 h 6596467"/>
              <a:gd name="connsiteX292" fmla="*/ 873711 w 6758506"/>
              <a:gd name="connsiteY292" fmla="*/ 3238261 h 6596467"/>
              <a:gd name="connsiteX293" fmla="*/ 1063647 w 6758506"/>
              <a:gd name="connsiteY293" fmla="*/ 2896282 h 6596467"/>
              <a:gd name="connsiteX294" fmla="*/ 1059427 w 6758506"/>
              <a:gd name="connsiteY294" fmla="*/ 2803398 h 6596467"/>
              <a:gd name="connsiteX295" fmla="*/ 1059427 w 6758506"/>
              <a:gd name="connsiteY295" fmla="*/ 2765400 h 6596467"/>
              <a:gd name="connsiteX296" fmla="*/ 1287352 w 6758506"/>
              <a:gd name="connsiteY296" fmla="*/ 2402310 h 6596467"/>
              <a:gd name="connsiteX297" fmla="*/ 1422418 w 6758506"/>
              <a:gd name="connsiteY297" fmla="*/ 2110992 h 6596467"/>
              <a:gd name="connsiteX298" fmla="*/ 1439301 w 6758506"/>
              <a:gd name="connsiteY298" fmla="*/ 2068773 h 6596467"/>
              <a:gd name="connsiteX299" fmla="*/ 1321118 w 6758506"/>
              <a:gd name="connsiteY299" fmla="*/ 2110992 h 6596467"/>
              <a:gd name="connsiteX300" fmla="*/ 1278909 w 6758506"/>
              <a:gd name="connsiteY300" fmla="*/ 2136325 h 6596467"/>
              <a:gd name="connsiteX301" fmla="*/ 1126960 w 6758506"/>
              <a:gd name="connsiteY301" fmla="*/ 2153213 h 6596467"/>
              <a:gd name="connsiteX302" fmla="*/ 1114297 w 6758506"/>
              <a:gd name="connsiteY302" fmla="*/ 2157433 h 6596467"/>
              <a:gd name="connsiteX303" fmla="*/ 975011 w 6758506"/>
              <a:gd name="connsiteY303" fmla="*/ 2203875 h 6596467"/>
              <a:gd name="connsiteX304" fmla="*/ 493837 w 6758506"/>
              <a:gd name="connsiteY304" fmla="*/ 2334757 h 6596467"/>
              <a:gd name="connsiteX305" fmla="*/ 422084 w 6758506"/>
              <a:gd name="connsiteY305" fmla="*/ 2351645 h 6596467"/>
              <a:gd name="connsiteX306" fmla="*/ 371434 w 6758506"/>
              <a:gd name="connsiteY306" fmla="*/ 2334757 h 6596467"/>
              <a:gd name="connsiteX307" fmla="*/ 405201 w 6758506"/>
              <a:gd name="connsiteY307" fmla="*/ 2300981 h 6596467"/>
              <a:gd name="connsiteX308" fmla="*/ 721762 w 6758506"/>
              <a:gd name="connsiteY308" fmla="*/ 2174321 h 6596467"/>
              <a:gd name="connsiteX309" fmla="*/ 1181830 w 6758506"/>
              <a:gd name="connsiteY309" fmla="*/ 2030774 h 6596467"/>
              <a:gd name="connsiteX310" fmla="*/ 1219819 w 6758506"/>
              <a:gd name="connsiteY310" fmla="*/ 2022331 h 6596467"/>
              <a:gd name="connsiteX311" fmla="*/ 1232480 w 6758506"/>
              <a:gd name="connsiteY311" fmla="*/ 2001220 h 6596467"/>
              <a:gd name="connsiteX312" fmla="*/ 1211376 w 6758506"/>
              <a:gd name="connsiteY312" fmla="*/ 1988555 h 6596467"/>
              <a:gd name="connsiteX313" fmla="*/ 903258 w 6758506"/>
              <a:gd name="connsiteY313" fmla="*/ 2034997 h 6596467"/>
              <a:gd name="connsiteX314" fmla="*/ 877931 w 6758506"/>
              <a:gd name="connsiteY314" fmla="*/ 2030774 h 6596467"/>
              <a:gd name="connsiteX315" fmla="*/ 877931 w 6758506"/>
              <a:gd name="connsiteY315" fmla="*/ 2001220 h 6596467"/>
              <a:gd name="connsiteX316" fmla="*/ 970790 w 6758506"/>
              <a:gd name="connsiteY316" fmla="*/ 1937891 h 6596467"/>
              <a:gd name="connsiteX317" fmla="*/ 1034101 w 6758506"/>
              <a:gd name="connsiteY317" fmla="*/ 1878784 h 6596467"/>
              <a:gd name="connsiteX318" fmla="*/ 1097414 w 6758506"/>
              <a:gd name="connsiteY318" fmla="*/ 1832342 h 6596467"/>
              <a:gd name="connsiteX319" fmla="*/ 1283129 w 6758506"/>
              <a:gd name="connsiteY319" fmla="*/ 1790120 h 6596467"/>
              <a:gd name="connsiteX320" fmla="*/ 1608134 w 6758506"/>
              <a:gd name="connsiteY320" fmla="*/ 1714125 h 6596467"/>
              <a:gd name="connsiteX321" fmla="*/ 1409755 w 6758506"/>
              <a:gd name="connsiteY321" fmla="*/ 1684572 h 6596467"/>
              <a:gd name="connsiteX322" fmla="*/ 1228259 w 6758506"/>
              <a:gd name="connsiteY322" fmla="*/ 1735236 h 6596467"/>
              <a:gd name="connsiteX323" fmla="*/ 1181830 w 6758506"/>
              <a:gd name="connsiteY323" fmla="*/ 1726791 h 6596467"/>
              <a:gd name="connsiteX324" fmla="*/ 1359105 w 6758506"/>
              <a:gd name="connsiteY324" fmla="*/ 1659241 h 6596467"/>
              <a:gd name="connsiteX325" fmla="*/ 1283129 w 6758506"/>
              <a:gd name="connsiteY325" fmla="*/ 1646573 h 6596467"/>
              <a:gd name="connsiteX326" fmla="*/ 1232480 w 6758506"/>
              <a:gd name="connsiteY326" fmla="*/ 1667684 h 6596467"/>
              <a:gd name="connsiteX327" fmla="*/ 1194493 w 6758506"/>
              <a:gd name="connsiteY327" fmla="*/ 1663461 h 6596467"/>
              <a:gd name="connsiteX328" fmla="*/ 1207156 w 6758506"/>
              <a:gd name="connsiteY328" fmla="*/ 1629685 h 6596467"/>
              <a:gd name="connsiteX329" fmla="*/ 1240922 w 6758506"/>
              <a:gd name="connsiteY329" fmla="*/ 1591688 h 6596467"/>
              <a:gd name="connsiteX330" fmla="*/ 983451 w 6758506"/>
              <a:gd name="connsiteY330" fmla="*/ 1633907 h 6596467"/>
              <a:gd name="connsiteX331" fmla="*/ 738645 w 6758506"/>
              <a:gd name="connsiteY331" fmla="*/ 1633907 h 6596467"/>
              <a:gd name="connsiteX332" fmla="*/ 1316896 w 6758506"/>
              <a:gd name="connsiteY332" fmla="*/ 1494583 h 6596467"/>
              <a:gd name="connsiteX333" fmla="*/ 1274689 w 6758506"/>
              <a:gd name="connsiteY333" fmla="*/ 1473472 h 6596467"/>
              <a:gd name="connsiteX334" fmla="*/ 1321118 w 6758506"/>
              <a:gd name="connsiteY334" fmla="*/ 1448141 h 6596467"/>
              <a:gd name="connsiteX335" fmla="*/ 1574367 w 6758506"/>
              <a:gd name="connsiteY335" fmla="*/ 1376366 h 6596467"/>
              <a:gd name="connsiteX336" fmla="*/ 1785406 w 6758506"/>
              <a:gd name="connsiteY336" fmla="*/ 1367923 h 6596467"/>
              <a:gd name="connsiteX337" fmla="*/ 1924695 w 6758506"/>
              <a:gd name="connsiteY337" fmla="*/ 1342592 h 6596467"/>
              <a:gd name="connsiteX338" fmla="*/ 2055541 w 6758506"/>
              <a:gd name="connsiteY338" fmla="*/ 1300371 h 6596467"/>
              <a:gd name="connsiteX339" fmla="*/ 2089307 w 6758506"/>
              <a:gd name="connsiteY339" fmla="*/ 1266595 h 6596467"/>
              <a:gd name="connsiteX340" fmla="*/ 2030215 w 6758506"/>
              <a:gd name="connsiteY340" fmla="*/ 1199045 h 6596467"/>
              <a:gd name="connsiteX341" fmla="*/ 1975345 w 6758506"/>
              <a:gd name="connsiteY341" fmla="*/ 1203265 h 6596467"/>
              <a:gd name="connsiteX342" fmla="*/ 1840279 w 6758506"/>
              <a:gd name="connsiteY342" fmla="*/ 1156823 h 6596467"/>
              <a:gd name="connsiteX343" fmla="*/ 1709433 w 6758506"/>
              <a:gd name="connsiteY343" fmla="*/ 1173711 h 6596467"/>
              <a:gd name="connsiteX344" fmla="*/ 1726316 w 6758506"/>
              <a:gd name="connsiteY344" fmla="*/ 1148380 h 6596467"/>
              <a:gd name="connsiteX345" fmla="*/ 1966902 w 6758506"/>
              <a:gd name="connsiteY345" fmla="*/ 1068163 h 6596467"/>
              <a:gd name="connsiteX346" fmla="*/ 2034435 w 6758506"/>
              <a:gd name="connsiteY346" fmla="*/ 1097716 h 6596467"/>
              <a:gd name="connsiteX347" fmla="*/ 2106190 w 6758506"/>
              <a:gd name="connsiteY347" fmla="*/ 1135715 h 6596467"/>
              <a:gd name="connsiteX348" fmla="*/ 2148397 w 6758506"/>
              <a:gd name="connsiteY348" fmla="*/ 1127270 h 6596467"/>
              <a:gd name="connsiteX349" fmla="*/ 2194827 w 6758506"/>
              <a:gd name="connsiteY349" fmla="*/ 1148380 h 6596467"/>
              <a:gd name="connsiteX350" fmla="*/ 2177944 w 6758506"/>
              <a:gd name="connsiteY350" fmla="*/ 1190599 h 6596467"/>
              <a:gd name="connsiteX351" fmla="*/ 2156840 w 6758506"/>
              <a:gd name="connsiteY351" fmla="*/ 1220153 h 6596467"/>
              <a:gd name="connsiteX352" fmla="*/ 2177944 w 6758506"/>
              <a:gd name="connsiteY352" fmla="*/ 1237041 h 6596467"/>
              <a:gd name="connsiteX353" fmla="*/ 2199047 w 6758506"/>
              <a:gd name="connsiteY353" fmla="*/ 1211710 h 6596467"/>
              <a:gd name="connsiteX354" fmla="*/ 2224373 w 6758506"/>
              <a:gd name="connsiteY354" fmla="*/ 1177934 h 6596467"/>
              <a:gd name="connsiteX355" fmla="*/ 2308789 w 6758506"/>
              <a:gd name="connsiteY355" fmla="*/ 1169489 h 6596467"/>
              <a:gd name="connsiteX356" fmla="*/ 2397426 w 6758506"/>
              <a:gd name="connsiteY356" fmla="*/ 1156823 h 6596467"/>
              <a:gd name="connsiteX357" fmla="*/ 2397426 w 6758506"/>
              <a:gd name="connsiteY357" fmla="*/ 1152603 h 6596467"/>
              <a:gd name="connsiteX358" fmla="*/ 2646454 w 6758506"/>
              <a:gd name="connsiteY358" fmla="*/ 852840 h 6596467"/>
              <a:gd name="connsiteX359" fmla="*/ 2768860 w 6758506"/>
              <a:gd name="connsiteY359" fmla="*/ 755737 h 6596467"/>
              <a:gd name="connsiteX360" fmla="*/ 2794183 w 6758506"/>
              <a:gd name="connsiteY360" fmla="*/ 721960 h 6596467"/>
              <a:gd name="connsiteX361" fmla="*/ 2887042 w 6758506"/>
              <a:gd name="connsiteY361" fmla="*/ 574190 h 6596467"/>
              <a:gd name="connsiteX362" fmla="*/ 3060095 w 6758506"/>
              <a:gd name="connsiteY362" fmla="*/ 527749 h 6596467"/>
              <a:gd name="connsiteX363" fmla="*/ 3110745 w 6758506"/>
              <a:gd name="connsiteY363" fmla="*/ 599521 h 6596467"/>
              <a:gd name="connsiteX364" fmla="*/ 3064315 w 6758506"/>
              <a:gd name="connsiteY364" fmla="*/ 835952 h 6596467"/>
              <a:gd name="connsiteX365" fmla="*/ 3060095 w 6758506"/>
              <a:gd name="connsiteY365" fmla="*/ 873951 h 6596467"/>
              <a:gd name="connsiteX366" fmla="*/ 3106525 w 6758506"/>
              <a:gd name="connsiteY366" fmla="*/ 865508 h 6596467"/>
              <a:gd name="connsiteX367" fmla="*/ 3190941 w 6758506"/>
              <a:gd name="connsiteY367" fmla="*/ 755737 h 6596467"/>
              <a:gd name="connsiteX368" fmla="*/ 3515943 w 6758506"/>
              <a:gd name="connsiteY368" fmla="*/ 350425 h 6596467"/>
              <a:gd name="connsiteX369" fmla="*/ 3583476 w 6758506"/>
              <a:gd name="connsiteY369" fmla="*/ 295538 h 6596467"/>
              <a:gd name="connsiteX370" fmla="*/ 3629905 w 6758506"/>
              <a:gd name="connsiteY370" fmla="*/ 295538 h 6596467"/>
              <a:gd name="connsiteX371" fmla="*/ 3659452 w 6758506"/>
              <a:gd name="connsiteY371" fmla="*/ 295538 h 6596467"/>
              <a:gd name="connsiteX372" fmla="*/ 3748088 w 6758506"/>
              <a:gd name="connsiteY372" fmla="*/ 333537 h 6596467"/>
              <a:gd name="connsiteX373" fmla="*/ 3756531 w 6758506"/>
              <a:gd name="connsiteY373" fmla="*/ 346202 h 6596467"/>
              <a:gd name="connsiteX374" fmla="*/ 3781854 w 6758506"/>
              <a:gd name="connsiteY374" fmla="*/ 485530 h 6596467"/>
              <a:gd name="connsiteX375" fmla="*/ 3769194 w 6758506"/>
              <a:gd name="connsiteY375" fmla="*/ 510861 h 6596467"/>
              <a:gd name="connsiteX376" fmla="*/ 3828284 w 6758506"/>
              <a:gd name="connsiteY376" fmla="*/ 603744 h 6596467"/>
              <a:gd name="connsiteX377" fmla="*/ 3836727 w 6758506"/>
              <a:gd name="connsiteY377" fmla="*/ 599521 h 6596467"/>
              <a:gd name="connsiteX378" fmla="*/ 3946467 w 6758506"/>
              <a:gd name="connsiteY378" fmla="*/ 489750 h 6596467"/>
              <a:gd name="connsiteX379" fmla="*/ 4026663 w 6758506"/>
              <a:gd name="connsiteY379" fmla="*/ 413755 h 6596467"/>
              <a:gd name="connsiteX380" fmla="*/ 3988676 w 6758506"/>
              <a:gd name="connsiteY380" fmla="*/ 291318 h 6596467"/>
              <a:gd name="connsiteX381" fmla="*/ 4009779 w 6758506"/>
              <a:gd name="connsiteY381" fmla="*/ 274430 h 6596467"/>
              <a:gd name="connsiteX382" fmla="*/ 4014000 w 6758506"/>
              <a:gd name="connsiteY382" fmla="*/ 299761 h 6596467"/>
              <a:gd name="connsiteX383" fmla="*/ 4014000 w 6758506"/>
              <a:gd name="connsiteY383" fmla="*/ 341982 h 6596467"/>
              <a:gd name="connsiteX384" fmla="*/ 4039326 w 6758506"/>
              <a:gd name="connsiteY384" fmla="*/ 312429 h 6596467"/>
              <a:gd name="connsiteX385" fmla="*/ 4064649 w 6758506"/>
              <a:gd name="connsiteY385" fmla="*/ 173101 h 6596467"/>
              <a:gd name="connsiteX386" fmla="*/ 4161729 w 6758506"/>
              <a:gd name="connsiteY386" fmla="*/ 71775 h 6596467"/>
              <a:gd name="connsiteX387" fmla="*/ 4191275 w 6758506"/>
              <a:gd name="connsiteY387" fmla="*/ 50664 h 6596467"/>
              <a:gd name="connsiteX388" fmla="*/ 4271471 w 6758506"/>
              <a:gd name="connsiteY388" fmla="*/ 0 h 659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</a:cxnLst>
            <a:rect l="l" t="t" r="r" b="b"/>
            <a:pathLst>
              <a:path w="6758506" h="6596467">
                <a:moveTo>
                  <a:pt x="4271471" y="0"/>
                </a:moveTo>
                <a:cubicBezTo>
                  <a:pt x="4292575" y="0"/>
                  <a:pt x="4355887" y="88663"/>
                  <a:pt x="4351667" y="113994"/>
                </a:cubicBezTo>
                <a:cubicBezTo>
                  <a:pt x="4326341" y="215323"/>
                  <a:pt x="4301017" y="316649"/>
                  <a:pt x="4275691" y="417977"/>
                </a:cubicBezTo>
                <a:cubicBezTo>
                  <a:pt x="4267251" y="443308"/>
                  <a:pt x="4250368" y="460196"/>
                  <a:pt x="4225042" y="451753"/>
                </a:cubicBezTo>
                <a:cubicBezTo>
                  <a:pt x="4195495" y="443308"/>
                  <a:pt x="4208158" y="417977"/>
                  <a:pt x="4212379" y="396867"/>
                </a:cubicBezTo>
                <a:cubicBezTo>
                  <a:pt x="4212379" y="379978"/>
                  <a:pt x="4225042" y="363090"/>
                  <a:pt x="4220821" y="337759"/>
                </a:cubicBezTo>
                <a:cubicBezTo>
                  <a:pt x="4153288" y="401089"/>
                  <a:pt x="4127962" y="472862"/>
                  <a:pt x="4106859" y="557302"/>
                </a:cubicBezTo>
                <a:cubicBezTo>
                  <a:pt x="4149066" y="540414"/>
                  <a:pt x="4153288" y="510861"/>
                  <a:pt x="4165949" y="481307"/>
                </a:cubicBezTo>
                <a:cubicBezTo>
                  <a:pt x="4170172" y="468641"/>
                  <a:pt x="4178612" y="460196"/>
                  <a:pt x="4195495" y="464419"/>
                </a:cubicBezTo>
                <a:cubicBezTo>
                  <a:pt x="4212379" y="468641"/>
                  <a:pt x="4225042" y="477084"/>
                  <a:pt x="4229262" y="493972"/>
                </a:cubicBezTo>
                <a:cubicBezTo>
                  <a:pt x="4233484" y="515083"/>
                  <a:pt x="4220821" y="515083"/>
                  <a:pt x="4208158" y="515083"/>
                </a:cubicBezTo>
                <a:cubicBezTo>
                  <a:pt x="4182832" y="523526"/>
                  <a:pt x="4182832" y="536191"/>
                  <a:pt x="4191275" y="553079"/>
                </a:cubicBezTo>
                <a:cubicBezTo>
                  <a:pt x="4216601" y="586856"/>
                  <a:pt x="4203938" y="616409"/>
                  <a:pt x="4195495" y="650185"/>
                </a:cubicBezTo>
                <a:cubicBezTo>
                  <a:pt x="4191275" y="671296"/>
                  <a:pt x="4182832" y="675519"/>
                  <a:pt x="4161729" y="667074"/>
                </a:cubicBezTo>
                <a:cubicBezTo>
                  <a:pt x="4140625" y="658631"/>
                  <a:pt x="4140625" y="688184"/>
                  <a:pt x="4140625" y="688184"/>
                </a:cubicBezTo>
                <a:cubicBezTo>
                  <a:pt x="4191275" y="709292"/>
                  <a:pt x="4170172" y="759957"/>
                  <a:pt x="4187055" y="789510"/>
                </a:cubicBezTo>
                <a:cubicBezTo>
                  <a:pt x="4191275" y="793733"/>
                  <a:pt x="4191275" y="793733"/>
                  <a:pt x="4195495" y="793733"/>
                </a:cubicBezTo>
                <a:cubicBezTo>
                  <a:pt x="4220821" y="781068"/>
                  <a:pt x="4195495" y="764179"/>
                  <a:pt x="4199718" y="747291"/>
                </a:cubicBezTo>
                <a:cubicBezTo>
                  <a:pt x="4199718" y="730403"/>
                  <a:pt x="4208158" y="721960"/>
                  <a:pt x="4220821" y="721960"/>
                </a:cubicBezTo>
                <a:cubicBezTo>
                  <a:pt x="4233484" y="721960"/>
                  <a:pt x="4237705" y="730403"/>
                  <a:pt x="4237705" y="743069"/>
                </a:cubicBezTo>
                <a:cubicBezTo>
                  <a:pt x="4246145" y="793733"/>
                  <a:pt x="4225042" y="840175"/>
                  <a:pt x="4220821" y="903504"/>
                </a:cubicBezTo>
                <a:cubicBezTo>
                  <a:pt x="4258808" y="857063"/>
                  <a:pt x="4288354" y="823286"/>
                  <a:pt x="4330561" y="810621"/>
                </a:cubicBezTo>
                <a:cubicBezTo>
                  <a:pt x="4339004" y="806398"/>
                  <a:pt x="4343224" y="793733"/>
                  <a:pt x="4339004" y="785290"/>
                </a:cubicBezTo>
                <a:cubicBezTo>
                  <a:pt x="4326341" y="734626"/>
                  <a:pt x="4364328" y="709292"/>
                  <a:pt x="4385434" y="675519"/>
                </a:cubicBezTo>
                <a:cubicBezTo>
                  <a:pt x="4423420" y="599521"/>
                  <a:pt x="4512057" y="595301"/>
                  <a:pt x="4562707" y="531971"/>
                </a:cubicBezTo>
                <a:cubicBezTo>
                  <a:pt x="4579589" y="506638"/>
                  <a:pt x="4609136" y="515083"/>
                  <a:pt x="4626019" y="548859"/>
                </a:cubicBezTo>
                <a:cubicBezTo>
                  <a:pt x="4651345" y="599521"/>
                  <a:pt x="4693552" y="641743"/>
                  <a:pt x="4672449" y="709292"/>
                </a:cubicBezTo>
                <a:cubicBezTo>
                  <a:pt x="4668229" y="734626"/>
                  <a:pt x="4693552" y="759957"/>
                  <a:pt x="4710435" y="781068"/>
                </a:cubicBezTo>
                <a:cubicBezTo>
                  <a:pt x="4739981" y="814844"/>
                  <a:pt x="4744202" y="844397"/>
                  <a:pt x="4718878" y="882396"/>
                </a:cubicBezTo>
                <a:cubicBezTo>
                  <a:pt x="4706215" y="907727"/>
                  <a:pt x="4685111" y="941503"/>
                  <a:pt x="4710435" y="962611"/>
                </a:cubicBezTo>
                <a:cubicBezTo>
                  <a:pt x="4744202" y="987945"/>
                  <a:pt x="4773748" y="966834"/>
                  <a:pt x="4799074" y="941503"/>
                </a:cubicBezTo>
                <a:cubicBezTo>
                  <a:pt x="4862385" y="886616"/>
                  <a:pt x="4925697" y="831732"/>
                  <a:pt x="4997451" y="793733"/>
                </a:cubicBezTo>
                <a:cubicBezTo>
                  <a:pt x="5022777" y="781068"/>
                  <a:pt x="5039660" y="781068"/>
                  <a:pt x="5048100" y="810621"/>
                </a:cubicBezTo>
                <a:cubicBezTo>
                  <a:pt x="5048100" y="823286"/>
                  <a:pt x="5052323" y="831732"/>
                  <a:pt x="5064983" y="835952"/>
                </a:cubicBezTo>
                <a:cubicBezTo>
                  <a:pt x="5124076" y="861285"/>
                  <a:pt x="5128296" y="924615"/>
                  <a:pt x="5073427" y="954169"/>
                </a:cubicBezTo>
                <a:cubicBezTo>
                  <a:pt x="5010113" y="987945"/>
                  <a:pt x="4959464" y="1042829"/>
                  <a:pt x="4887711" y="1063940"/>
                </a:cubicBezTo>
                <a:cubicBezTo>
                  <a:pt x="4870827" y="1068163"/>
                  <a:pt x="4862385" y="1080828"/>
                  <a:pt x="4862385" y="1101939"/>
                </a:cubicBezTo>
                <a:cubicBezTo>
                  <a:pt x="4858165" y="1139935"/>
                  <a:pt x="4824398" y="1152603"/>
                  <a:pt x="4790631" y="1131492"/>
                </a:cubicBezTo>
                <a:cubicBezTo>
                  <a:pt x="4777969" y="1127270"/>
                  <a:pt x="4765305" y="1118827"/>
                  <a:pt x="4756865" y="1131492"/>
                </a:cubicBezTo>
                <a:cubicBezTo>
                  <a:pt x="4744202" y="1144158"/>
                  <a:pt x="4752645" y="1152603"/>
                  <a:pt x="4761085" y="1161046"/>
                </a:cubicBezTo>
                <a:cubicBezTo>
                  <a:pt x="4782189" y="1177934"/>
                  <a:pt x="4777969" y="1190599"/>
                  <a:pt x="4756865" y="1199045"/>
                </a:cubicBezTo>
                <a:cubicBezTo>
                  <a:pt x="4710435" y="1224376"/>
                  <a:pt x="4756865" y="1224376"/>
                  <a:pt x="4765305" y="1237041"/>
                </a:cubicBezTo>
                <a:cubicBezTo>
                  <a:pt x="4739981" y="1258152"/>
                  <a:pt x="4710435" y="1270817"/>
                  <a:pt x="4697772" y="1304593"/>
                </a:cubicBezTo>
                <a:cubicBezTo>
                  <a:pt x="4693552" y="1321481"/>
                  <a:pt x="4668229" y="1342592"/>
                  <a:pt x="4693552" y="1359480"/>
                </a:cubicBezTo>
                <a:cubicBezTo>
                  <a:pt x="4714655" y="1376366"/>
                  <a:pt x="4748422" y="1393254"/>
                  <a:pt x="4773748" y="1372146"/>
                </a:cubicBezTo>
                <a:cubicBezTo>
                  <a:pt x="4803295" y="1342592"/>
                  <a:pt x="4853944" y="1329924"/>
                  <a:pt x="4866607" y="1308816"/>
                </a:cubicBezTo>
                <a:cubicBezTo>
                  <a:pt x="4896151" y="1245486"/>
                  <a:pt x="4959464" y="1228598"/>
                  <a:pt x="4997451" y="1177934"/>
                </a:cubicBezTo>
                <a:cubicBezTo>
                  <a:pt x="5043880" y="1114604"/>
                  <a:pt x="5124076" y="1089273"/>
                  <a:pt x="5170505" y="1025944"/>
                </a:cubicBezTo>
                <a:cubicBezTo>
                  <a:pt x="5178946" y="1017498"/>
                  <a:pt x="5195829" y="1017498"/>
                  <a:pt x="5208493" y="1017498"/>
                </a:cubicBezTo>
                <a:cubicBezTo>
                  <a:pt x="5229595" y="1013276"/>
                  <a:pt x="5259142" y="1017498"/>
                  <a:pt x="5242259" y="979500"/>
                </a:cubicBezTo>
                <a:cubicBezTo>
                  <a:pt x="5238039" y="966834"/>
                  <a:pt x="5250701" y="958391"/>
                  <a:pt x="5259142" y="954169"/>
                </a:cubicBezTo>
                <a:cubicBezTo>
                  <a:pt x="5343558" y="933058"/>
                  <a:pt x="5377325" y="852840"/>
                  <a:pt x="5440637" y="810621"/>
                </a:cubicBezTo>
                <a:cubicBezTo>
                  <a:pt x="5529274" y="747291"/>
                  <a:pt x="5584147" y="637520"/>
                  <a:pt x="5693886" y="595301"/>
                </a:cubicBezTo>
                <a:cubicBezTo>
                  <a:pt x="5710769" y="591078"/>
                  <a:pt x="5723433" y="578413"/>
                  <a:pt x="5740315" y="565745"/>
                </a:cubicBezTo>
                <a:cubicBezTo>
                  <a:pt x="5757199" y="582633"/>
                  <a:pt x="5757199" y="603744"/>
                  <a:pt x="5778303" y="620632"/>
                </a:cubicBezTo>
                <a:cubicBezTo>
                  <a:pt x="5816291" y="645963"/>
                  <a:pt x="5824732" y="709292"/>
                  <a:pt x="5795185" y="751514"/>
                </a:cubicBezTo>
                <a:cubicBezTo>
                  <a:pt x="5769862" y="781068"/>
                  <a:pt x="5731873" y="802178"/>
                  <a:pt x="5731873" y="848620"/>
                </a:cubicBezTo>
                <a:cubicBezTo>
                  <a:pt x="5731873" y="865508"/>
                  <a:pt x="5710769" y="865508"/>
                  <a:pt x="5698107" y="869728"/>
                </a:cubicBezTo>
                <a:cubicBezTo>
                  <a:pt x="5660119" y="873951"/>
                  <a:pt x="5634796" y="899282"/>
                  <a:pt x="5609470" y="924615"/>
                </a:cubicBezTo>
                <a:cubicBezTo>
                  <a:pt x="5588367" y="945726"/>
                  <a:pt x="5579923" y="958391"/>
                  <a:pt x="5605249" y="979500"/>
                </a:cubicBezTo>
                <a:cubicBezTo>
                  <a:pt x="5613690" y="987945"/>
                  <a:pt x="5617913" y="1000610"/>
                  <a:pt x="5609470" y="1009055"/>
                </a:cubicBezTo>
                <a:cubicBezTo>
                  <a:pt x="5596807" y="1025944"/>
                  <a:pt x="5584147" y="1013276"/>
                  <a:pt x="5575703" y="1004833"/>
                </a:cubicBezTo>
                <a:cubicBezTo>
                  <a:pt x="5541937" y="979500"/>
                  <a:pt x="5525053" y="996388"/>
                  <a:pt x="5512391" y="1025944"/>
                </a:cubicBezTo>
                <a:cubicBezTo>
                  <a:pt x="5474404" y="1101939"/>
                  <a:pt x="5432195" y="1173711"/>
                  <a:pt x="5373105" y="1232818"/>
                </a:cubicBezTo>
                <a:cubicBezTo>
                  <a:pt x="5347779" y="1262374"/>
                  <a:pt x="5373105" y="1313036"/>
                  <a:pt x="5322455" y="1329924"/>
                </a:cubicBezTo>
                <a:cubicBezTo>
                  <a:pt x="5318235" y="1329924"/>
                  <a:pt x="5326675" y="1346812"/>
                  <a:pt x="5330895" y="1351035"/>
                </a:cubicBezTo>
                <a:cubicBezTo>
                  <a:pt x="5347779" y="1367923"/>
                  <a:pt x="5364661" y="1367923"/>
                  <a:pt x="5381545" y="1359480"/>
                </a:cubicBezTo>
                <a:cubicBezTo>
                  <a:pt x="5394208" y="1355258"/>
                  <a:pt x="5415311" y="1346812"/>
                  <a:pt x="5402651" y="1329924"/>
                </a:cubicBezTo>
                <a:cubicBezTo>
                  <a:pt x="5389987" y="1300371"/>
                  <a:pt x="5411091" y="1291928"/>
                  <a:pt x="5427975" y="1275040"/>
                </a:cubicBezTo>
                <a:cubicBezTo>
                  <a:pt x="5487067" y="1228598"/>
                  <a:pt x="5558820" y="1199045"/>
                  <a:pt x="5601029" y="1131492"/>
                </a:cubicBezTo>
                <a:cubicBezTo>
                  <a:pt x="5613690" y="1110382"/>
                  <a:pt x="5630573" y="1118827"/>
                  <a:pt x="5647457" y="1123047"/>
                </a:cubicBezTo>
                <a:cubicBezTo>
                  <a:pt x="5681223" y="1139935"/>
                  <a:pt x="5702329" y="1127270"/>
                  <a:pt x="5723433" y="1097716"/>
                </a:cubicBezTo>
                <a:cubicBezTo>
                  <a:pt x="5757199" y="1051275"/>
                  <a:pt x="5786745" y="1051275"/>
                  <a:pt x="5820511" y="1101939"/>
                </a:cubicBezTo>
                <a:cubicBezTo>
                  <a:pt x="5837395" y="1123047"/>
                  <a:pt x="5841615" y="1106159"/>
                  <a:pt x="5850058" y="1101939"/>
                </a:cubicBezTo>
                <a:cubicBezTo>
                  <a:pt x="5892265" y="1068163"/>
                  <a:pt x="5934474" y="1034386"/>
                  <a:pt x="5972461" y="996388"/>
                </a:cubicBezTo>
                <a:cubicBezTo>
                  <a:pt x="6052657" y="920392"/>
                  <a:pt x="6145513" y="857063"/>
                  <a:pt x="6213047" y="768402"/>
                </a:cubicBezTo>
                <a:cubicBezTo>
                  <a:pt x="6255256" y="705072"/>
                  <a:pt x="6327009" y="667074"/>
                  <a:pt x="6390322" y="620632"/>
                </a:cubicBezTo>
                <a:cubicBezTo>
                  <a:pt x="6411425" y="603744"/>
                  <a:pt x="6419868" y="595301"/>
                  <a:pt x="6424089" y="569968"/>
                </a:cubicBezTo>
                <a:cubicBezTo>
                  <a:pt x="6432531" y="544637"/>
                  <a:pt x="6432531" y="493972"/>
                  <a:pt x="6487401" y="527749"/>
                </a:cubicBezTo>
                <a:cubicBezTo>
                  <a:pt x="6500064" y="536191"/>
                  <a:pt x="6516947" y="523526"/>
                  <a:pt x="6512725" y="510861"/>
                </a:cubicBezTo>
                <a:cubicBezTo>
                  <a:pt x="6491621" y="451753"/>
                  <a:pt x="6542271" y="439086"/>
                  <a:pt x="6567597" y="409532"/>
                </a:cubicBezTo>
                <a:cubicBezTo>
                  <a:pt x="6588701" y="388424"/>
                  <a:pt x="6609804" y="371536"/>
                  <a:pt x="6630910" y="354648"/>
                </a:cubicBezTo>
                <a:cubicBezTo>
                  <a:pt x="6673117" y="329314"/>
                  <a:pt x="6690000" y="337759"/>
                  <a:pt x="6694221" y="384201"/>
                </a:cubicBezTo>
                <a:cubicBezTo>
                  <a:pt x="6698443" y="396867"/>
                  <a:pt x="6694221" y="405312"/>
                  <a:pt x="6706883" y="413755"/>
                </a:cubicBezTo>
                <a:cubicBezTo>
                  <a:pt x="6753313" y="434865"/>
                  <a:pt x="6774417" y="477084"/>
                  <a:pt x="6744870" y="519303"/>
                </a:cubicBezTo>
                <a:cubicBezTo>
                  <a:pt x="6698443" y="595301"/>
                  <a:pt x="6652013" y="671296"/>
                  <a:pt x="6576037" y="721960"/>
                </a:cubicBezTo>
                <a:cubicBezTo>
                  <a:pt x="6554934" y="734626"/>
                  <a:pt x="6533831" y="747291"/>
                  <a:pt x="6525388" y="768402"/>
                </a:cubicBezTo>
                <a:cubicBezTo>
                  <a:pt x="6483181" y="865508"/>
                  <a:pt x="6411425" y="945726"/>
                  <a:pt x="6343893" y="1021721"/>
                </a:cubicBezTo>
                <a:cubicBezTo>
                  <a:pt x="6305905" y="1059717"/>
                  <a:pt x="6272139" y="1101939"/>
                  <a:pt x="6293243" y="1165269"/>
                </a:cubicBezTo>
                <a:cubicBezTo>
                  <a:pt x="6297463" y="1186377"/>
                  <a:pt x="6284802" y="1207488"/>
                  <a:pt x="6267919" y="1224376"/>
                </a:cubicBezTo>
                <a:cubicBezTo>
                  <a:pt x="6259476" y="1228598"/>
                  <a:pt x="6255256" y="1237041"/>
                  <a:pt x="6263697" y="1245486"/>
                </a:cubicBezTo>
                <a:cubicBezTo>
                  <a:pt x="6272139" y="1249707"/>
                  <a:pt x="6280579" y="1249707"/>
                  <a:pt x="6284802" y="1245486"/>
                </a:cubicBezTo>
                <a:cubicBezTo>
                  <a:pt x="6331229" y="1194822"/>
                  <a:pt x="6373439" y="1144158"/>
                  <a:pt x="6436751" y="1110382"/>
                </a:cubicBezTo>
                <a:cubicBezTo>
                  <a:pt x="6462075" y="1004833"/>
                  <a:pt x="6567597" y="958391"/>
                  <a:pt x="6618247" y="869728"/>
                </a:cubicBezTo>
                <a:cubicBezTo>
                  <a:pt x="6622467" y="865508"/>
                  <a:pt x="6622467" y="861285"/>
                  <a:pt x="6626687" y="857063"/>
                </a:cubicBezTo>
                <a:cubicBezTo>
                  <a:pt x="6647793" y="844397"/>
                  <a:pt x="6660454" y="806398"/>
                  <a:pt x="6694221" y="827509"/>
                </a:cubicBezTo>
                <a:cubicBezTo>
                  <a:pt x="6727987" y="848620"/>
                  <a:pt x="6706883" y="878173"/>
                  <a:pt x="6698443" y="903504"/>
                </a:cubicBezTo>
                <a:cubicBezTo>
                  <a:pt x="6690000" y="941503"/>
                  <a:pt x="6668897" y="975279"/>
                  <a:pt x="6639351" y="1000610"/>
                </a:cubicBezTo>
                <a:cubicBezTo>
                  <a:pt x="6580258" y="1068163"/>
                  <a:pt x="6546491" y="1152603"/>
                  <a:pt x="6491621" y="1220153"/>
                </a:cubicBezTo>
                <a:cubicBezTo>
                  <a:pt x="6474738" y="1241264"/>
                  <a:pt x="6500064" y="1270817"/>
                  <a:pt x="6487401" y="1300371"/>
                </a:cubicBezTo>
                <a:cubicBezTo>
                  <a:pt x="6478959" y="1329924"/>
                  <a:pt x="6478959" y="1359480"/>
                  <a:pt x="6525388" y="1367923"/>
                </a:cubicBezTo>
                <a:cubicBezTo>
                  <a:pt x="6550714" y="1372146"/>
                  <a:pt x="6542271" y="1401699"/>
                  <a:pt x="6533831" y="1422810"/>
                </a:cubicBezTo>
                <a:cubicBezTo>
                  <a:pt x="6525388" y="1439696"/>
                  <a:pt x="6512725" y="1448141"/>
                  <a:pt x="6495841" y="1435475"/>
                </a:cubicBezTo>
                <a:cubicBezTo>
                  <a:pt x="6487401" y="1427030"/>
                  <a:pt x="6474738" y="1414365"/>
                  <a:pt x="6457855" y="1431253"/>
                </a:cubicBezTo>
                <a:cubicBezTo>
                  <a:pt x="6462075" y="1431253"/>
                  <a:pt x="6466297" y="1439696"/>
                  <a:pt x="6466297" y="1439696"/>
                </a:cubicBezTo>
                <a:cubicBezTo>
                  <a:pt x="6529608" y="1490360"/>
                  <a:pt x="6525388" y="1524136"/>
                  <a:pt x="6457855" y="1557912"/>
                </a:cubicBezTo>
                <a:cubicBezTo>
                  <a:pt x="6436751" y="1570578"/>
                  <a:pt x="6398765" y="1562135"/>
                  <a:pt x="6394542" y="1587466"/>
                </a:cubicBezTo>
                <a:cubicBezTo>
                  <a:pt x="6386101" y="1638130"/>
                  <a:pt x="6360775" y="1688794"/>
                  <a:pt x="6369219" y="1739458"/>
                </a:cubicBezTo>
                <a:cubicBezTo>
                  <a:pt x="6373439" y="1760567"/>
                  <a:pt x="6381881" y="1777455"/>
                  <a:pt x="6364998" y="1794343"/>
                </a:cubicBezTo>
                <a:cubicBezTo>
                  <a:pt x="6339672" y="1823897"/>
                  <a:pt x="6369219" y="1832342"/>
                  <a:pt x="6386101" y="1836562"/>
                </a:cubicBezTo>
                <a:cubicBezTo>
                  <a:pt x="6415648" y="1845007"/>
                  <a:pt x="6457855" y="1790120"/>
                  <a:pt x="6449415" y="1760567"/>
                </a:cubicBezTo>
                <a:cubicBezTo>
                  <a:pt x="6440971" y="1739458"/>
                  <a:pt x="6440971" y="1726791"/>
                  <a:pt x="6457855" y="1709903"/>
                </a:cubicBezTo>
                <a:cubicBezTo>
                  <a:pt x="6474738" y="1693015"/>
                  <a:pt x="6512725" y="1671906"/>
                  <a:pt x="6462075" y="1650796"/>
                </a:cubicBezTo>
                <a:cubicBezTo>
                  <a:pt x="6453635" y="1646573"/>
                  <a:pt x="6457855" y="1638130"/>
                  <a:pt x="6462075" y="1629685"/>
                </a:cubicBezTo>
                <a:cubicBezTo>
                  <a:pt x="6495841" y="1608577"/>
                  <a:pt x="6516947" y="1650796"/>
                  <a:pt x="6550714" y="1646573"/>
                </a:cubicBezTo>
                <a:cubicBezTo>
                  <a:pt x="6567597" y="1646573"/>
                  <a:pt x="6554934" y="1667684"/>
                  <a:pt x="6550714" y="1684572"/>
                </a:cubicBezTo>
                <a:cubicBezTo>
                  <a:pt x="6542271" y="1718348"/>
                  <a:pt x="6508505" y="1747901"/>
                  <a:pt x="6529608" y="1785900"/>
                </a:cubicBezTo>
                <a:cubicBezTo>
                  <a:pt x="6533831" y="1790120"/>
                  <a:pt x="6529608" y="1798566"/>
                  <a:pt x="6525388" y="1802788"/>
                </a:cubicBezTo>
                <a:cubicBezTo>
                  <a:pt x="6453635" y="1849230"/>
                  <a:pt x="6478959" y="1946336"/>
                  <a:pt x="6428309" y="2001220"/>
                </a:cubicBezTo>
                <a:cubicBezTo>
                  <a:pt x="6415648" y="2013886"/>
                  <a:pt x="6411425" y="2030774"/>
                  <a:pt x="6398765" y="2043439"/>
                </a:cubicBezTo>
                <a:cubicBezTo>
                  <a:pt x="6356555" y="2077216"/>
                  <a:pt x="6335452" y="2119437"/>
                  <a:pt x="6314346" y="2165879"/>
                </a:cubicBezTo>
                <a:cubicBezTo>
                  <a:pt x="6310126" y="2178544"/>
                  <a:pt x="6301685" y="2186987"/>
                  <a:pt x="6297463" y="2199655"/>
                </a:cubicBezTo>
                <a:cubicBezTo>
                  <a:pt x="6297463" y="2229208"/>
                  <a:pt x="6208827" y="2216543"/>
                  <a:pt x="6263697" y="2275650"/>
                </a:cubicBezTo>
                <a:cubicBezTo>
                  <a:pt x="6284802" y="2300981"/>
                  <a:pt x="6280579" y="2338980"/>
                  <a:pt x="6314346" y="2368533"/>
                </a:cubicBezTo>
                <a:cubicBezTo>
                  <a:pt x="6352335" y="2402310"/>
                  <a:pt x="6360775" y="2452974"/>
                  <a:pt x="6331229" y="2499415"/>
                </a:cubicBezTo>
                <a:cubicBezTo>
                  <a:pt x="6251035" y="2626075"/>
                  <a:pt x="6175060" y="2756954"/>
                  <a:pt x="6073761" y="2870948"/>
                </a:cubicBezTo>
                <a:cubicBezTo>
                  <a:pt x="6039994" y="2908947"/>
                  <a:pt x="6002007" y="2946946"/>
                  <a:pt x="5972461" y="2989165"/>
                </a:cubicBezTo>
                <a:cubicBezTo>
                  <a:pt x="5951357" y="3022941"/>
                  <a:pt x="5904928" y="3039829"/>
                  <a:pt x="5871161" y="3060938"/>
                </a:cubicBezTo>
                <a:cubicBezTo>
                  <a:pt x="5854278" y="3069383"/>
                  <a:pt x="5841615" y="3082048"/>
                  <a:pt x="5837395" y="3103159"/>
                </a:cubicBezTo>
                <a:cubicBezTo>
                  <a:pt x="5807849" y="3179154"/>
                  <a:pt x="5769862" y="3246707"/>
                  <a:pt x="5719213" y="3322702"/>
                </a:cubicBezTo>
                <a:cubicBezTo>
                  <a:pt x="5752979" y="3326924"/>
                  <a:pt x="5782525" y="3335367"/>
                  <a:pt x="5812069" y="3339590"/>
                </a:cubicBezTo>
                <a:cubicBezTo>
                  <a:pt x="5828952" y="3343812"/>
                  <a:pt x="5845835" y="3339590"/>
                  <a:pt x="5850058" y="3326924"/>
                </a:cubicBezTo>
                <a:cubicBezTo>
                  <a:pt x="5866941" y="3259372"/>
                  <a:pt x="5959798" y="3229818"/>
                  <a:pt x="5947135" y="3145378"/>
                </a:cubicBezTo>
                <a:cubicBezTo>
                  <a:pt x="5989344" y="3124267"/>
                  <a:pt x="5964018" y="3031384"/>
                  <a:pt x="6052657" y="3044049"/>
                </a:cubicBezTo>
                <a:cubicBezTo>
                  <a:pt x="6077981" y="3048272"/>
                  <a:pt x="6082203" y="3006053"/>
                  <a:pt x="6103307" y="2989165"/>
                </a:cubicBezTo>
                <a:cubicBezTo>
                  <a:pt x="6187723" y="2921613"/>
                  <a:pt x="6229930" y="2828730"/>
                  <a:pt x="6246813" y="2723181"/>
                </a:cubicBezTo>
                <a:cubicBezTo>
                  <a:pt x="6255256" y="2689405"/>
                  <a:pt x="6272139" y="2672516"/>
                  <a:pt x="6305905" y="2672516"/>
                </a:cubicBezTo>
                <a:cubicBezTo>
                  <a:pt x="6331229" y="2723181"/>
                  <a:pt x="6318569" y="2769622"/>
                  <a:pt x="6289023" y="2820287"/>
                </a:cubicBezTo>
                <a:cubicBezTo>
                  <a:pt x="6251035" y="2879394"/>
                  <a:pt x="6242593" y="2955389"/>
                  <a:pt x="6221489" y="3022941"/>
                </a:cubicBezTo>
                <a:cubicBezTo>
                  <a:pt x="6208827" y="3073605"/>
                  <a:pt x="6187723" y="3111602"/>
                  <a:pt x="6141293" y="3141155"/>
                </a:cubicBezTo>
                <a:cubicBezTo>
                  <a:pt x="6082203" y="3179154"/>
                  <a:pt x="6061097" y="3255149"/>
                  <a:pt x="6006227" y="3301591"/>
                </a:cubicBezTo>
                <a:cubicBezTo>
                  <a:pt x="6002007" y="3310036"/>
                  <a:pt x="5997785" y="3322702"/>
                  <a:pt x="5989344" y="3322702"/>
                </a:cubicBezTo>
                <a:cubicBezTo>
                  <a:pt x="5926031" y="3326924"/>
                  <a:pt x="5926031" y="3386031"/>
                  <a:pt x="5904928" y="3424028"/>
                </a:cubicBezTo>
                <a:cubicBezTo>
                  <a:pt x="5879602" y="3466249"/>
                  <a:pt x="5841615" y="3495803"/>
                  <a:pt x="5803629" y="3525356"/>
                </a:cubicBezTo>
                <a:cubicBezTo>
                  <a:pt x="5795185" y="3529579"/>
                  <a:pt x="5795185" y="3538022"/>
                  <a:pt x="5799409" y="3546467"/>
                </a:cubicBezTo>
                <a:cubicBezTo>
                  <a:pt x="5799409" y="3576020"/>
                  <a:pt x="5769862" y="3580243"/>
                  <a:pt x="5765642" y="3567575"/>
                </a:cubicBezTo>
                <a:cubicBezTo>
                  <a:pt x="5744536" y="3529579"/>
                  <a:pt x="5727653" y="3554910"/>
                  <a:pt x="5710769" y="3567575"/>
                </a:cubicBezTo>
                <a:cubicBezTo>
                  <a:pt x="5681223" y="3592909"/>
                  <a:pt x="5664340" y="3635128"/>
                  <a:pt x="5622133" y="3647793"/>
                </a:cubicBezTo>
                <a:cubicBezTo>
                  <a:pt x="5609470" y="3652016"/>
                  <a:pt x="5605249" y="3668904"/>
                  <a:pt x="5609470" y="3681569"/>
                </a:cubicBezTo>
                <a:cubicBezTo>
                  <a:pt x="5622133" y="3715345"/>
                  <a:pt x="5601029" y="3728011"/>
                  <a:pt x="5571483" y="3740679"/>
                </a:cubicBezTo>
                <a:cubicBezTo>
                  <a:pt x="5554600" y="3753344"/>
                  <a:pt x="5508171" y="3732233"/>
                  <a:pt x="5516613" y="3787120"/>
                </a:cubicBezTo>
                <a:cubicBezTo>
                  <a:pt x="5520833" y="3808229"/>
                  <a:pt x="5478624" y="3833562"/>
                  <a:pt x="5516613" y="3863116"/>
                </a:cubicBezTo>
                <a:cubicBezTo>
                  <a:pt x="5529274" y="3871558"/>
                  <a:pt x="5512391" y="3888446"/>
                  <a:pt x="5503951" y="3896892"/>
                </a:cubicBezTo>
                <a:cubicBezTo>
                  <a:pt x="5478624" y="3918000"/>
                  <a:pt x="5444857" y="3926445"/>
                  <a:pt x="5436417" y="3968664"/>
                </a:cubicBezTo>
                <a:cubicBezTo>
                  <a:pt x="5432195" y="3985552"/>
                  <a:pt x="5415311" y="3977110"/>
                  <a:pt x="5402651" y="3968664"/>
                </a:cubicBezTo>
                <a:cubicBezTo>
                  <a:pt x="5373105" y="3947554"/>
                  <a:pt x="5339338" y="3926445"/>
                  <a:pt x="5309791" y="3905335"/>
                </a:cubicBezTo>
                <a:cubicBezTo>
                  <a:pt x="5292909" y="3892669"/>
                  <a:pt x="5276025" y="3880004"/>
                  <a:pt x="5259142" y="3888446"/>
                </a:cubicBezTo>
                <a:cubicBezTo>
                  <a:pt x="5238039" y="3896892"/>
                  <a:pt x="5242259" y="3913780"/>
                  <a:pt x="5242259" y="3930668"/>
                </a:cubicBezTo>
                <a:cubicBezTo>
                  <a:pt x="5246479" y="3960221"/>
                  <a:pt x="5233819" y="3968664"/>
                  <a:pt x="5208493" y="3981330"/>
                </a:cubicBezTo>
                <a:cubicBezTo>
                  <a:pt x="5128296" y="4019329"/>
                  <a:pt x="5064983" y="4082658"/>
                  <a:pt x="5026997" y="4162876"/>
                </a:cubicBezTo>
                <a:cubicBezTo>
                  <a:pt x="5010113" y="4196652"/>
                  <a:pt x="4984790" y="4221983"/>
                  <a:pt x="4955243" y="4243094"/>
                </a:cubicBezTo>
                <a:cubicBezTo>
                  <a:pt x="4917257" y="4272648"/>
                  <a:pt x="4883491" y="4314867"/>
                  <a:pt x="4845501" y="4331755"/>
                </a:cubicBezTo>
                <a:cubicBezTo>
                  <a:pt x="4782189" y="4357088"/>
                  <a:pt x="4752645" y="4416195"/>
                  <a:pt x="4701995" y="4449971"/>
                </a:cubicBezTo>
                <a:cubicBezTo>
                  <a:pt x="4676669" y="4466859"/>
                  <a:pt x="4659785" y="4487968"/>
                  <a:pt x="4642903" y="4513301"/>
                </a:cubicBezTo>
                <a:cubicBezTo>
                  <a:pt x="4579589" y="4606184"/>
                  <a:pt x="4499396" y="4682179"/>
                  <a:pt x="4398094" y="4737066"/>
                </a:cubicBezTo>
                <a:cubicBezTo>
                  <a:pt x="4389654" y="4741286"/>
                  <a:pt x="4376991" y="4745509"/>
                  <a:pt x="4385434" y="4758175"/>
                </a:cubicBezTo>
                <a:cubicBezTo>
                  <a:pt x="4410757" y="4796173"/>
                  <a:pt x="4381211" y="4817284"/>
                  <a:pt x="4360108" y="4838392"/>
                </a:cubicBezTo>
                <a:cubicBezTo>
                  <a:pt x="4309458" y="4884834"/>
                  <a:pt x="4292575" y="4952386"/>
                  <a:pt x="4246145" y="5007273"/>
                </a:cubicBezTo>
                <a:cubicBezTo>
                  <a:pt x="4275691" y="5087491"/>
                  <a:pt x="4220821" y="5074823"/>
                  <a:pt x="4174392" y="5074823"/>
                </a:cubicBezTo>
                <a:cubicBezTo>
                  <a:pt x="4161729" y="5074823"/>
                  <a:pt x="4144845" y="5083268"/>
                  <a:pt x="4149066" y="5104379"/>
                </a:cubicBezTo>
                <a:cubicBezTo>
                  <a:pt x="4153288" y="5167709"/>
                  <a:pt x="4119522" y="5197262"/>
                  <a:pt x="4051989" y="5188817"/>
                </a:cubicBezTo>
                <a:cubicBezTo>
                  <a:pt x="4043546" y="5188817"/>
                  <a:pt x="4035106" y="5188817"/>
                  <a:pt x="4026663" y="5197262"/>
                </a:cubicBezTo>
                <a:cubicBezTo>
                  <a:pt x="4022443" y="5201483"/>
                  <a:pt x="4022443" y="5209928"/>
                  <a:pt x="4026663" y="5218371"/>
                </a:cubicBezTo>
                <a:cubicBezTo>
                  <a:pt x="4039326" y="5239481"/>
                  <a:pt x="4115299" y="5252147"/>
                  <a:pt x="4039326" y="5290146"/>
                </a:cubicBezTo>
                <a:cubicBezTo>
                  <a:pt x="4064649" y="5349253"/>
                  <a:pt x="4005559" y="5383029"/>
                  <a:pt x="4001339" y="5437916"/>
                </a:cubicBezTo>
                <a:cubicBezTo>
                  <a:pt x="3997116" y="5463247"/>
                  <a:pt x="3984456" y="5484357"/>
                  <a:pt x="3946467" y="5497023"/>
                </a:cubicBezTo>
                <a:cubicBezTo>
                  <a:pt x="3916923" y="5505466"/>
                  <a:pt x="3891597" y="5543465"/>
                  <a:pt x="3866271" y="5573018"/>
                </a:cubicBezTo>
                <a:cubicBezTo>
                  <a:pt x="3849387" y="5585684"/>
                  <a:pt x="3836727" y="5598349"/>
                  <a:pt x="3815621" y="5602572"/>
                </a:cubicBezTo>
                <a:cubicBezTo>
                  <a:pt x="3794518" y="5606794"/>
                  <a:pt x="3743868" y="5602572"/>
                  <a:pt x="3786077" y="5653236"/>
                </a:cubicBezTo>
                <a:cubicBezTo>
                  <a:pt x="3752311" y="5653236"/>
                  <a:pt x="3798738" y="5729231"/>
                  <a:pt x="3735427" y="5699678"/>
                </a:cubicBezTo>
                <a:cubicBezTo>
                  <a:pt x="3735427" y="5699678"/>
                  <a:pt x="3731205" y="5699678"/>
                  <a:pt x="3731205" y="5703900"/>
                </a:cubicBezTo>
                <a:cubicBezTo>
                  <a:pt x="3688998" y="5767230"/>
                  <a:pt x="3583476" y="5741897"/>
                  <a:pt x="3553932" y="5830560"/>
                </a:cubicBezTo>
                <a:cubicBezTo>
                  <a:pt x="3545489" y="5864336"/>
                  <a:pt x="3520165" y="5893889"/>
                  <a:pt x="3528606" y="5931886"/>
                </a:cubicBezTo>
                <a:cubicBezTo>
                  <a:pt x="3532826" y="5957219"/>
                  <a:pt x="3520165" y="5974107"/>
                  <a:pt x="3507502" y="5990995"/>
                </a:cubicBezTo>
                <a:cubicBezTo>
                  <a:pt x="3461073" y="6041660"/>
                  <a:pt x="3418866" y="6100767"/>
                  <a:pt x="3363994" y="6138763"/>
                </a:cubicBezTo>
                <a:cubicBezTo>
                  <a:pt x="3330227" y="6159874"/>
                  <a:pt x="3317566" y="6193650"/>
                  <a:pt x="3300681" y="6223203"/>
                </a:cubicBezTo>
                <a:cubicBezTo>
                  <a:pt x="3283798" y="6261202"/>
                  <a:pt x="3254254" y="6286533"/>
                  <a:pt x="3212044" y="6290756"/>
                </a:cubicBezTo>
                <a:cubicBezTo>
                  <a:pt x="3127628" y="6299199"/>
                  <a:pt x="3068538" y="6345640"/>
                  <a:pt x="3026329" y="6417415"/>
                </a:cubicBezTo>
                <a:cubicBezTo>
                  <a:pt x="2992562" y="6480745"/>
                  <a:pt x="2937692" y="6489188"/>
                  <a:pt x="2878600" y="6489188"/>
                </a:cubicBezTo>
                <a:cubicBezTo>
                  <a:pt x="2844833" y="6489188"/>
                  <a:pt x="2798404" y="6434303"/>
                  <a:pt x="2802626" y="6408970"/>
                </a:cubicBezTo>
                <a:cubicBezTo>
                  <a:pt x="2806846" y="6358308"/>
                  <a:pt x="2806846" y="6358308"/>
                  <a:pt x="2756197" y="6362528"/>
                </a:cubicBezTo>
                <a:cubicBezTo>
                  <a:pt x="2751976" y="6341420"/>
                  <a:pt x="2768860" y="6337197"/>
                  <a:pt x="2781520" y="6328752"/>
                </a:cubicBezTo>
                <a:cubicBezTo>
                  <a:pt x="2785743" y="6324532"/>
                  <a:pt x="2802626" y="6316087"/>
                  <a:pt x="2794183" y="6307644"/>
                </a:cubicBezTo>
                <a:cubicBezTo>
                  <a:pt x="2747754" y="6265422"/>
                  <a:pt x="2798404" y="6214761"/>
                  <a:pt x="2789963" y="6168319"/>
                </a:cubicBezTo>
                <a:cubicBezTo>
                  <a:pt x="2789963" y="6159874"/>
                  <a:pt x="2785743" y="6147208"/>
                  <a:pt x="2785743" y="6138763"/>
                </a:cubicBezTo>
                <a:cubicBezTo>
                  <a:pt x="2764637" y="6134543"/>
                  <a:pt x="2726650" y="6164096"/>
                  <a:pt x="2726650" y="6142986"/>
                </a:cubicBezTo>
                <a:cubicBezTo>
                  <a:pt x="2722430" y="6096544"/>
                  <a:pt x="2671780" y="6054325"/>
                  <a:pt x="2709767" y="6003661"/>
                </a:cubicBezTo>
                <a:cubicBezTo>
                  <a:pt x="2751976" y="5948774"/>
                  <a:pt x="2789963" y="5889667"/>
                  <a:pt x="2811067" y="5822114"/>
                </a:cubicBezTo>
                <a:cubicBezTo>
                  <a:pt x="2815287" y="5805226"/>
                  <a:pt x="2832170" y="5792561"/>
                  <a:pt x="2815287" y="5775673"/>
                </a:cubicBezTo>
                <a:cubicBezTo>
                  <a:pt x="2798404" y="5763007"/>
                  <a:pt x="2773080" y="5763007"/>
                  <a:pt x="2751976" y="5775673"/>
                </a:cubicBezTo>
                <a:cubicBezTo>
                  <a:pt x="2726650" y="5796783"/>
                  <a:pt x="2705547" y="5817894"/>
                  <a:pt x="2688664" y="5847448"/>
                </a:cubicBezTo>
                <a:cubicBezTo>
                  <a:pt x="2659117" y="5906555"/>
                  <a:pt x="2612688" y="5952996"/>
                  <a:pt x="2562038" y="5999438"/>
                </a:cubicBezTo>
                <a:cubicBezTo>
                  <a:pt x="2557818" y="6003661"/>
                  <a:pt x="2553598" y="6016326"/>
                  <a:pt x="2549375" y="6012104"/>
                </a:cubicBezTo>
                <a:cubicBezTo>
                  <a:pt x="2486065" y="6007883"/>
                  <a:pt x="2473402" y="6062768"/>
                  <a:pt x="2448076" y="6096544"/>
                </a:cubicBezTo>
                <a:cubicBezTo>
                  <a:pt x="2329893" y="6261202"/>
                  <a:pt x="2177944" y="6400527"/>
                  <a:pt x="2076644" y="6573628"/>
                </a:cubicBezTo>
                <a:cubicBezTo>
                  <a:pt x="2063981" y="6594739"/>
                  <a:pt x="2051318" y="6603182"/>
                  <a:pt x="2030215" y="6590516"/>
                </a:cubicBezTo>
                <a:cubicBezTo>
                  <a:pt x="2013331" y="6577851"/>
                  <a:pt x="2009111" y="6565185"/>
                  <a:pt x="2017552" y="6548297"/>
                </a:cubicBezTo>
                <a:cubicBezTo>
                  <a:pt x="2038658" y="6510298"/>
                  <a:pt x="2038658" y="6468079"/>
                  <a:pt x="2038658" y="6430081"/>
                </a:cubicBezTo>
                <a:cubicBezTo>
                  <a:pt x="2038658" y="6379416"/>
                  <a:pt x="2055541" y="6341420"/>
                  <a:pt x="2085085" y="6307644"/>
                </a:cubicBezTo>
                <a:cubicBezTo>
                  <a:pt x="2110411" y="6273868"/>
                  <a:pt x="2127294" y="6231649"/>
                  <a:pt x="2144177" y="6193650"/>
                </a:cubicBezTo>
                <a:cubicBezTo>
                  <a:pt x="2165281" y="6138763"/>
                  <a:pt x="2135737" y="6126098"/>
                  <a:pt x="2093528" y="6113432"/>
                </a:cubicBezTo>
                <a:cubicBezTo>
                  <a:pt x="2080864" y="6113432"/>
                  <a:pt x="2063981" y="6113432"/>
                  <a:pt x="2063981" y="6096544"/>
                </a:cubicBezTo>
                <a:cubicBezTo>
                  <a:pt x="2063981" y="6079656"/>
                  <a:pt x="2080864" y="6083879"/>
                  <a:pt x="2089307" y="6079656"/>
                </a:cubicBezTo>
                <a:cubicBezTo>
                  <a:pt x="2118854" y="6062768"/>
                  <a:pt x="2131514" y="6028992"/>
                  <a:pt x="2131514" y="6003661"/>
                </a:cubicBezTo>
                <a:cubicBezTo>
                  <a:pt x="2127294" y="5969885"/>
                  <a:pt x="2089307" y="5978327"/>
                  <a:pt x="2068201" y="5982550"/>
                </a:cubicBezTo>
                <a:cubicBezTo>
                  <a:pt x="2025995" y="5990995"/>
                  <a:pt x="1992228" y="6007883"/>
                  <a:pt x="1975345" y="6050102"/>
                </a:cubicBezTo>
                <a:cubicBezTo>
                  <a:pt x="1971125" y="6058545"/>
                  <a:pt x="1966902" y="6075433"/>
                  <a:pt x="1950019" y="6075433"/>
                </a:cubicBezTo>
                <a:cubicBezTo>
                  <a:pt x="1937358" y="6075433"/>
                  <a:pt x="1937358" y="6058545"/>
                  <a:pt x="1937358" y="6050102"/>
                </a:cubicBezTo>
                <a:cubicBezTo>
                  <a:pt x="1933135" y="6028992"/>
                  <a:pt x="1920475" y="6028992"/>
                  <a:pt x="1903592" y="6033214"/>
                </a:cubicBezTo>
                <a:cubicBezTo>
                  <a:pt x="1836059" y="6058545"/>
                  <a:pt x="1772746" y="6083879"/>
                  <a:pt x="1730537" y="6151431"/>
                </a:cubicBezTo>
                <a:cubicBezTo>
                  <a:pt x="1696770" y="6202093"/>
                  <a:pt x="1637680" y="6235869"/>
                  <a:pt x="1591250" y="6278090"/>
                </a:cubicBezTo>
                <a:cubicBezTo>
                  <a:pt x="1587030" y="6286533"/>
                  <a:pt x="1574367" y="6286533"/>
                  <a:pt x="1565924" y="6282311"/>
                </a:cubicBezTo>
                <a:cubicBezTo>
                  <a:pt x="1561704" y="6278090"/>
                  <a:pt x="1561704" y="6265422"/>
                  <a:pt x="1561704" y="6261202"/>
                </a:cubicBezTo>
                <a:cubicBezTo>
                  <a:pt x="1587030" y="6189427"/>
                  <a:pt x="1574367" y="6109209"/>
                  <a:pt x="1591250" y="6037437"/>
                </a:cubicBezTo>
                <a:cubicBezTo>
                  <a:pt x="1599691" y="5986773"/>
                  <a:pt x="1612354" y="5936108"/>
                  <a:pt x="1633457" y="5885444"/>
                </a:cubicBezTo>
                <a:cubicBezTo>
                  <a:pt x="1582808" y="5872779"/>
                  <a:pt x="1544821" y="5885444"/>
                  <a:pt x="1519497" y="5927666"/>
                </a:cubicBezTo>
                <a:cubicBezTo>
                  <a:pt x="1498391" y="5961442"/>
                  <a:pt x="1485728" y="5948774"/>
                  <a:pt x="1473068" y="5919220"/>
                </a:cubicBezTo>
                <a:cubicBezTo>
                  <a:pt x="1456184" y="5889667"/>
                  <a:pt x="1473068" y="5860113"/>
                  <a:pt x="1473068" y="5830560"/>
                </a:cubicBezTo>
                <a:cubicBezTo>
                  <a:pt x="1477288" y="5792561"/>
                  <a:pt x="1485728" y="5754564"/>
                  <a:pt x="1489951" y="5716566"/>
                </a:cubicBezTo>
                <a:cubicBezTo>
                  <a:pt x="1489951" y="5703900"/>
                  <a:pt x="1498391" y="5687012"/>
                  <a:pt x="1485728" y="5682789"/>
                </a:cubicBezTo>
                <a:cubicBezTo>
                  <a:pt x="1468845" y="5674347"/>
                  <a:pt x="1456184" y="5687012"/>
                  <a:pt x="1447742" y="5695455"/>
                </a:cubicBezTo>
                <a:cubicBezTo>
                  <a:pt x="1439301" y="5703900"/>
                  <a:pt x="1430858" y="5716566"/>
                  <a:pt x="1422418" y="5725008"/>
                </a:cubicBezTo>
                <a:cubicBezTo>
                  <a:pt x="1363325" y="5801006"/>
                  <a:pt x="1300013" y="5881224"/>
                  <a:pt x="1236702" y="5952996"/>
                </a:cubicBezTo>
                <a:cubicBezTo>
                  <a:pt x="1207156" y="5982550"/>
                  <a:pt x="1169167" y="6003661"/>
                  <a:pt x="1122740" y="5974107"/>
                </a:cubicBezTo>
                <a:cubicBezTo>
                  <a:pt x="1105856" y="5961442"/>
                  <a:pt x="1084751" y="5965662"/>
                  <a:pt x="1067867" y="5974107"/>
                </a:cubicBezTo>
                <a:cubicBezTo>
                  <a:pt x="1063647" y="5978327"/>
                  <a:pt x="1055207" y="5982550"/>
                  <a:pt x="1050984" y="5986773"/>
                </a:cubicBezTo>
                <a:cubicBezTo>
                  <a:pt x="1021440" y="5986773"/>
                  <a:pt x="983451" y="5990995"/>
                  <a:pt x="966568" y="5965662"/>
                </a:cubicBezTo>
                <a:cubicBezTo>
                  <a:pt x="949685" y="5940331"/>
                  <a:pt x="970790" y="5914998"/>
                  <a:pt x="991894" y="5898112"/>
                </a:cubicBezTo>
                <a:cubicBezTo>
                  <a:pt x="1059427" y="5830560"/>
                  <a:pt x="1114297" y="5754564"/>
                  <a:pt x="1152284" y="5661679"/>
                </a:cubicBezTo>
                <a:cubicBezTo>
                  <a:pt x="1164947" y="5636348"/>
                  <a:pt x="1156506" y="5623682"/>
                  <a:pt x="1139623" y="5606794"/>
                </a:cubicBezTo>
                <a:cubicBezTo>
                  <a:pt x="1118517" y="5585684"/>
                  <a:pt x="1105856" y="5606794"/>
                  <a:pt x="1093193" y="5619460"/>
                </a:cubicBezTo>
                <a:cubicBezTo>
                  <a:pt x="1063647" y="5649013"/>
                  <a:pt x="1034101" y="5678567"/>
                  <a:pt x="1004557" y="5703900"/>
                </a:cubicBezTo>
                <a:cubicBezTo>
                  <a:pt x="987674" y="5716566"/>
                  <a:pt x="966568" y="5725008"/>
                  <a:pt x="953907" y="5703900"/>
                </a:cubicBezTo>
                <a:cubicBezTo>
                  <a:pt x="941244" y="5682789"/>
                  <a:pt x="970790" y="5682789"/>
                  <a:pt x="983451" y="5670124"/>
                </a:cubicBezTo>
                <a:cubicBezTo>
                  <a:pt x="991894" y="5665901"/>
                  <a:pt x="1000334" y="5657459"/>
                  <a:pt x="1008777" y="5653236"/>
                </a:cubicBezTo>
                <a:cubicBezTo>
                  <a:pt x="1067867" y="5598349"/>
                  <a:pt x="1067867" y="5594129"/>
                  <a:pt x="987674" y="5568795"/>
                </a:cubicBezTo>
                <a:cubicBezTo>
                  <a:pt x="966568" y="5560353"/>
                  <a:pt x="970790" y="5551907"/>
                  <a:pt x="970790" y="5535019"/>
                </a:cubicBezTo>
                <a:cubicBezTo>
                  <a:pt x="983451" y="5454802"/>
                  <a:pt x="1004557" y="5383029"/>
                  <a:pt x="1080530" y="5332365"/>
                </a:cubicBezTo>
                <a:cubicBezTo>
                  <a:pt x="1148063" y="5281700"/>
                  <a:pt x="1198713" y="5218371"/>
                  <a:pt x="1240922" y="5146598"/>
                </a:cubicBezTo>
                <a:cubicBezTo>
                  <a:pt x="1287352" y="5070603"/>
                  <a:pt x="1363325" y="5015716"/>
                  <a:pt x="1397092" y="4927055"/>
                </a:cubicBezTo>
                <a:cubicBezTo>
                  <a:pt x="1401312" y="4914390"/>
                  <a:pt x="1413975" y="4905945"/>
                  <a:pt x="1422418" y="4901722"/>
                </a:cubicBezTo>
                <a:cubicBezTo>
                  <a:pt x="1536380" y="4821504"/>
                  <a:pt x="1620797" y="4715956"/>
                  <a:pt x="1700990" y="4606184"/>
                </a:cubicBezTo>
                <a:cubicBezTo>
                  <a:pt x="1717873" y="4585074"/>
                  <a:pt x="1738979" y="4559743"/>
                  <a:pt x="1713653" y="4534412"/>
                </a:cubicBezTo>
                <a:cubicBezTo>
                  <a:pt x="1688330" y="4504856"/>
                  <a:pt x="1663004" y="4525966"/>
                  <a:pt x="1637680" y="4547077"/>
                </a:cubicBezTo>
                <a:cubicBezTo>
                  <a:pt x="1578587" y="4597741"/>
                  <a:pt x="1506834" y="4635738"/>
                  <a:pt x="1477288" y="4724401"/>
                </a:cubicBezTo>
                <a:cubicBezTo>
                  <a:pt x="1464625" y="4766620"/>
                  <a:pt x="1426638" y="4770842"/>
                  <a:pt x="1397092" y="4728621"/>
                </a:cubicBezTo>
                <a:cubicBezTo>
                  <a:pt x="1375988" y="4707513"/>
                  <a:pt x="1363325" y="4707513"/>
                  <a:pt x="1342222" y="4724401"/>
                </a:cubicBezTo>
                <a:cubicBezTo>
                  <a:pt x="1211376" y="4829950"/>
                  <a:pt x="1076310" y="4931278"/>
                  <a:pt x="962348" y="5053715"/>
                </a:cubicBezTo>
                <a:cubicBezTo>
                  <a:pt x="907478" y="5112822"/>
                  <a:pt x="852605" y="5163486"/>
                  <a:pt x="763969" y="5159264"/>
                </a:cubicBezTo>
                <a:cubicBezTo>
                  <a:pt x="747086" y="5159264"/>
                  <a:pt x="730202" y="5167709"/>
                  <a:pt x="717539" y="5184595"/>
                </a:cubicBezTo>
                <a:cubicBezTo>
                  <a:pt x="671112" y="5252147"/>
                  <a:pt x="599357" y="5285923"/>
                  <a:pt x="531824" y="5328142"/>
                </a:cubicBezTo>
                <a:cubicBezTo>
                  <a:pt x="485394" y="5357698"/>
                  <a:pt x="443187" y="5387252"/>
                  <a:pt x="400978" y="5416805"/>
                </a:cubicBezTo>
                <a:cubicBezTo>
                  <a:pt x="379874" y="5429471"/>
                  <a:pt x="354551" y="5442136"/>
                  <a:pt x="329225" y="5433693"/>
                </a:cubicBezTo>
                <a:cubicBezTo>
                  <a:pt x="303901" y="5421028"/>
                  <a:pt x="278575" y="5408360"/>
                  <a:pt x="308121" y="5370363"/>
                </a:cubicBezTo>
                <a:cubicBezTo>
                  <a:pt x="358771" y="5315477"/>
                  <a:pt x="375654" y="5243704"/>
                  <a:pt x="417861" y="5167709"/>
                </a:cubicBezTo>
                <a:cubicBezTo>
                  <a:pt x="337668" y="5197262"/>
                  <a:pt x="265912" y="5214151"/>
                  <a:pt x="219483" y="5273258"/>
                </a:cubicBezTo>
                <a:cubicBezTo>
                  <a:pt x="211042" y="5285923"/>
                  <a:pt x="198379" y="5294368"/>
                  <a:pt x="181496" y="5290146"/>
                </a:cubicBezTo>
                <a:cubicBezTo>
                  <a:pt x="164612" y="5281700"/>
                  <a:pt x="173055" y="5269035"/>
                  <a:pt x="177275" y="5256370"/>
                </a:cubicBezTo>
                <a:cubicBezTo>
                  <a:pt x="181496" y="5235259"/>
                  <a:pt x="168833" y="5222593"/>
                  <a:pt x="151949" y="5218371"/>
                </a:cubicBezTo>
                <a:cubicBezTo>
                  <a:pt x="126626" y="5209928"/>
                  <a:pt x="118183" y="5231039"/>
                  <a:pt x="118183" y="5247927"/>
                </a:cubicBezTo>
                <a:cubicBezTo>
                  <a:pt x="118183" y="5281700"/>
                  <a:pt x="97079" y="5290146"/>
                  <a:pt x="71756" y="5290146"/>
                </a:cubicBezTo>
                <a:cubicBezTo>
                  <a:pt x="37989" y="5294368"/>
                  <a:pt x="4223" y="5281700"/>
                  <a:pt x="0" y="5252147"/>
                </a:cubicBezTo>
                <a:cubicBezTo>
                  <a:pt x="0" y="5222593"/>
                  <a:pt x="33767" y="5226816"/>
                  <a:pt x="59093" y="5222593"/>
                </a:cubicBezTo>
                <a:cubicBezTo>
                  <a:pt x="67533" y="5222593"/>
                  <a:pt x="71756" y="5218371"/>
                  <a:pt x="84416" y="5218371"/>
                </a:cubicBezTo>
                <a:cubicBezTo>
                  <a:pt x="75976" y="5193040"/>
                  <a:pt x="54873" y="5205705"/>
                  <a:pt x="42210" y="5197262"/>
                </a:cubicBezTo>
                <a:cubicBezTo>
                  <a:pt x="21106" y="5184595"/>
                  <a:pt x="0" y="5171929"/>
                  <a:pt x="33767" y="5150821"/>
                </a:cubicBezTo>
                <a:cubicBezTo>
                  <a:pt x="46430" y="5142376"/>
                  <a:pt x="50650" y="5142376"/>
                  <a:pt x="46430" y="5125487"/>
                </a:cubicBezTo>
                <a:cubicBezTo>
                  <a:pt x="37989" y="5062158"/>
                  <a:pt x="50650" y="5003051"/>
                  <a:pt x="67533" y="4948164"/>
                </a:cubicBezTo>
                <a:cubicBezTo>
                  <a:pt x="88639" y="4889057"/>
                  <a:pt x="109743" y="4829950"/>
                  <a:pt x="109743" y="4766620"/>
                </a:cubicBezTo>
                <a:cubicBezTo>
                  <a:pt x="109743" y="4753954"/>
                  <a:pt x="113963" y="4732844"/>
                  <a:pt x="122406" y="4724401"/>
                </a:cubicBezTo>
                <a:cubicBezTo>
                  <a:pt x="168833" y="4690625"/>
                  <a:pt x="156172" y="4639960"/>
                  <a:pt x="151949" y="4601962"/>
                </a:cubicBezTo>
                <a:cubicBezTo>
                  <a:pt x="151949" y="4580853"/>
                  <a:pt x="143509" y="4538632"/>
                  <a:pt x="130846" y="4521744"/>
                </a:cubicBezTo>
                <a:cubicBezTo>
                  <a:pt x="101300" y="4492190"/>
                  <a:pt x="118183" y="4479525"/>
                  <a:pt x="135066" y="4458414"/>
                </a:cubicBezTo>
                <a:cubicBezTo>
                  <a:pt x="147729" y="4445749"/>
                  <a:pt x="160392" y="4437306"/>
                  <a:pt x="139289" y="4420418"/>
                </a:cubicBezTo>
                <a:cubicBezTo>
                  <a:pt x="135066" y="4416195"/>
                  <a:pt x="135066" y="4411972"/>
                  <a:pt x="130846" y="4407750"/>
                </a:cubicBezTo>
                <a:cubicBezTo>
                  <a:pt x="181496" y="4382419"/>
                  <a:pt x="130846" y="4331755"/>
                  <a:pt x="160392" y="4302201"/>
                </a:cubicBezTo>
                <a:cubicBezTo>
                  <a:pt x="168833" y="4289536"/>
                  <a:pt x="160392" y="4268425"/>
                  <a:pt x="156172" y="4251537"/>
                </a:cubicBezTo>
                <a:cubicBezTo>
                  <a:pt x="143509" y="4200875"/>
                  <a:pt x="160392" y="4167099"/>
                  <a:pt x="206822" y="4141765"/>
                </a:cubicBezTo>
                <a:cubicBezTo>
                  <a:pt x="257471" y="4116434"/>
                  <a:pt x="303901" y="4082658"/>
                  <a:pt x="337668" y="4031994"/>
                </a:cubicBezTo>
                <a:cubicBezTo>
                  <a:pt x="341888" y="4027771"/>
                  <a:pt x="350328" y="4023551"/>
                  <a:pt x="350328" y="4015106"/>
                </a:cubicBezTo>
                <a:cubicBezTo>
                  <a:pt x="362991" y="3918000"/>
                  <a:pt x="455850" y="3863116"/>
                  <a:pt x="493837" y="3778675"/>
                </a:cubicBezTo>
                <a:cubicBezTo>
                  <a:pt x="536044" y="3690014"/>
                  <a:pt x="599357" y="3614019"/>
                  <a:pt x="650006" y="3529579"/>
                </a:cubicBezTo>
                <a:cubicBezTo>
                  <a:pt x="713319" y="3419807"/>
                  <a:pt x="797735" y="3335367"/>
                  <a:pt x="873711" y="3238261"/>
                </a:cubicBezTo>
                <a:cubicBezTo>
                  <a:pt x="953907" y="3132712"/>
                  <a:pt x="1004557" y="3010276"/>
                  <a:pt x="1063647" y="2896282"/>
                </a:cubicBezTo>
                <a:cubicBezTo>
                  <a:pt x="1080530" y="2866728"/>
                  <a:pt x="1101634" y="2828730"/>
                  <a:pt x="1059427" y="2803398"/>
                </a:cubicBezTo>
                <a:cubicBezTo>
                  <a:pt x="1046764" y="2790730"/>
                  <a:pt x="1055207" y="2778065"/>
                  <a:pt x="1059427" y="2765400"/>
                </a:cubicBezTo>
                <a:cubicBezTo>
                  <a:pt x="1110077" y="2630295"/>
                  <a:pt x="1194493" y="2516303"/>
                  <a:pt x="1287352" y="2402310"/>
                </a:cubicBezTo>
                <a:cubicBezTo>
                  <a:pt x="1359105" y="2317869"/>
                  <a:pt x="1418195" y="2224986"/>
                  <a:pt x="1422418" y="2110992"/>
                </a:cubicBezTo>
                <a:cubicBezTo>
                  <a:pt x="1422418" y="2094104"/>
                  <a:pt x="1439301" y="2085661"/>
                  <a:pt x="1439301" y="2068773"/>
                </a:cubicBezTo>
                <a:cubicBezTo>
                  <a:pt x="1388651" y="2056107"/>
                  <a:pt x="1350662" y="2068773"/>
                  <a:pt x="1321118" y="2110992"/>
                </a:cubicBezTo>
                <a:cubicBezTo>
                  <a:pt x="1308455" y="2127880"/>
                  <a:pt x="1300013" y="2140545"/>
                  <a:pt x="1278909" y="2136325"/>
                </a:cubicBezTo>
                <a:cubicBezTo>
                  <a:pt x="1228259" y="2123657"/>
                  <a:pt x="1177610" y="2153213"/>
                  <a:pt x="1126960" y="2153213"/>
                </a:cubicBezTo>
                <a:cubicBezTo>
                  <a:pt x="1122740" y="2153213"/>
                  <a:pt x="1118517" y="2153213"/>
                  <a:pt x="1114297" y="2157433"/>
                </a:cubicBezTo>
                <a:cubicBezTo>
                  <a:pt x="1088973" y="2229208"/>
                  <a:pt x="1021440" y="2191209"/>
                  <a:pt x="975011" y="2203875"/>
                </a:cubicBezTo>
                <a:cubicBezTo>
                  <a:pt x="814619" y="2250317"/>
                  <a:pt x="654229" y="2292538"/>
                  <a:pt x="493837" y="2334757"/>
                </a:cubicBezTo>
                <a:cubicBezTo>
                  <a:pt x="472734" y="2343202"/>
                  <a:pt x="447407" y="2347423"/>
                  <a:pt x="422084" y="2351645"/>
                </a:cubicBezTo>
                <a:cubicBezTo>
                  <a:pt x="405201" y="2355868"/>
                  <a:pt x="379874" y="2360088"/>
                  <a:pt x="371434" y="2334757"/>
                </a:cubicBezTo>
                <a:cubicBezTo>
                  <a:pt x="367211" y="2313646"/>
                  <a:pt x="392538" y="2305203"/>
                  <a:pt x="405201" y="2300981"/>
                </a:cubicBezTo>
                <a:cubicBezTo>
                  <a:pt x="510720" y="2258762"/>
                  <a:pt x="616240" y="2216543"/>
                  <a:pt x="721762" y="2174321"/>
                </a:cubicBezTo>
                <a:cubicBezTo>
                  <a:pt x="873711" y="2115214"/>
                  <a:pt x="1029881" y="2077216"/>
                  <a:pt x="1181830" y="2030774"/>
                </a:cubicBezTo>
                <a:cubicBezTo>
                  <a:pt x="1194493" y="2030774"/>
                  <a:pt x="1207156" y="2026551"/>
                  <a:pt x="1219819" y="2022331"/>
                </a:cubicBezTo>
                <a:cubicBezTo>
                  <a:pt x="1228259" y="2018108"/>
                  <a:pt x="1236702" y="2009666"/>
                  <a:pt x="1232480" y="2001220"/>
                </a:cubicBezTo>
                <a:cubicBezTo>
                  <a:pt x="1232480" y="1992778"/>
                  <a:pt x="1219819" y="1984332"/>
                  <a:pt x="1211376" y="1988555"/>
                </a:cubicBezTo>
                <a:cubicBezTo>
                  <a:pt x="1110077" y="2026551"/>
                  <a:pt x="1000334" y="1992778"/>
                  <a:pt x="903258" y="2034997"/>
                </a:cubicBezTo>
                <a:cubicBezTo>
                  <a:pt x="894815" y="2034997"/>
                  <a:pt x="886372" y="2039219"/>
                  <a:pt x="877931" y="2030774"/>
                </a:cubicBezTo>
                <a:cubicBezTo>
                  <a:pt x="869489" y="2018108"/>
                  <a:pt x="869489" y="2009666"/>
                  <a:pt x="877931" y="2001220"/>
                </a:cubicBezTo>
                <a:cubicBezTo>
                  <a:pt x="907478" y="1975890"/>
                  <a:pt x="932801" y="1946336"/>
                  <a:pt x="970790" y="1937891"/>
                </a:cubicBezTo>
                <a:cubicBezTo>
                  <a:pt x="1004557" y="1929448"/>
                  <a:pt x="1025660" y="1908337"/>
                  <a:pt x="1034101" y="1878784"/>
                </a:cubicBezTo>
                <a:cubicBezTo>
                  <a:pt x="1042544" y="1845007"/>
                  <a:pt x="1059427" y="1828119"/>
                  <a:pt x="1097414" y="1832342"/>
                </a:cubicBezTo>
                <a:cubicBezTo>
                  <a:pt x="1164947" y="1840785"/>
                  <a:pt x="1219819" y="1794343"/>
                  <a:pt x="1283129" y="1790120"/>
                </a:cubicBezTo>
                <a:cubicBezTo>
                  <a:pt x="1392872" y="1777455"/>
                  <a:pt x="1481508" y="1684572"/>
                  <a:pt x="1608134" y="1714125"/>
                </a:cubicBezTo>
                <a:cubicBezTo>
                  <a:pt x="1557484" y="1663461"/>
                  <a:pt x="1481508" y="1655018"/>
                  <a:pt x="1409755" y="1684572"/>
                </a:cubicBezTo>
                <a:cubicBezTo>
                  <a:pt x="1350662" y="1705682"/>
                  <a:pt x="1291572" y="1722571"/>
                  <a:pt x="1228259" y="1735236"/>
                </a:cubicBezTo>
                <a:cubicBezTo>
                  <a:pt x="1211376" y="1739458"/>
                  <a:pt x="1198713" y="1747901"/>
                  <a:pt x="1181830" y="1726791"/>
                </a:cubicBezTo>
                <a:cubicBezTo>
                  <a:pt x="1236702" y="1693015"/>
                  <a:pt x="1300013" y="1680349"/>
                  <a:pt x="1359105" y="1659241"/>
                </a:cubicBezTo>
                <a:cubicBezTo>
                  <a:pt x="1325339" y="1633907"/>
                  <a:pt x="1316896" y="1633907"/>
                  <a:pt x="1283129" y="1646573"/>
                </a:cubicBezTo>
                <a:cubicBezTo>
                  <a:pt x="1266246" y="1655018"/>
                  <a:pt x="1249363" y="1659241"/>
                  <a:pt x="1232480" y="1667684"/>
                </a:cubicBezTo>
                <a:cubicBezTo>
                  <a:pt x="1215596" y="1676129"/>
                  <a:pt x="1202936" y="1680349"/>
                  <a:pt x="1194493" y="1663461"/>
                </a:cubicBezTo>
                <a:cubicBezTo>
                  <a:pt x="1181830" y="1642353"/>
                  <a:pt x="1198713" y="1638130"/>
                  <a:pt x="1207156" y="1629685"/>
                </a:cubicBezTo>
                <a:cubicBezTo>
                  <a:pt x="1219819" y="1621242"/>
                  <a:pt x="1236702" y="1617019"/>
                  <a:pt x="1240922" y="1591688"/>
                </a:cubicBezTo>
                <a:cubicBezTo>
                  <a:pt x="1152284" y="1608577"/>
                  <a:pt x="1063647" y="1587466"/>
                  <a:pt x="983451" y="1633907"/>
                </a:cubicBezTo>
                <a:cubicBezTo>
                  <a:pt x="907478" y="1680349"/>
                  <a:pt x="831502" y="1676129"/>
                  <a:pt x="738645" y="1633907"/>
                </a:cubicBezTo>
                <a:cubicBezTo>
                  <a:pt x="932801" y="1562135"/>
                  <a:pt x="1110077" y="1473472"/>
                  <a:pt x="1316896" y="1494583"/>
                </a:cubicBezTo>
                <a:cubicBezTo>
                  <a:pt x="1308455" y="1469252"/>
                  <a:pt x="1274689" y="1498805"/>
                  <a:pt x="1274689" y="1473472"/>
                </a:cubicBezTo>
                <a:cubicBezTo>
                  <a:pt x="1274689" y="1448141"/>
                  <a:pt x="1304235" y="1448141"/>
                  <a:pt x="1321118" y="1448141"/>
                </a:cubicBezTo>
                <a:cubicBezTo>
                  <a:pt x="1409755" y="1443918"/>
                  <a:pt x="1489951" y="1401699"/>
                  <a:pt x="1574367" y="1376366"/>
                </a:cubicBezTo>
                <a:cubicBezTo>
                  <a:pt x="1641900" y="1355258"/>
                  <a:pt x="1713653" y="1355258"/>
                  <a:pt x="1785406" y="1367923"/>
                </a:cubicBezTo>
                <a:cubicBezTo>
                  <a:pt x="1836059" y="1380589"/>
                  <a:pt x="1882486" y="1376366"/>
                  <a:pt x="1924695" y="1342592"/>
                </a:cubicBezTo>
                <a:cubicBezTo>
                  <a:pt x="1958462" y="1313036"/>
                  <a:pt x="2009111" y="1308816"/>
                  <a:pt x="2055541" y="1300371"/>
                </a:cubicBezTo>
                <a:cubicBezTo>
                  <a:pt x="2072424" y="1296148"/>
                  <a:pt x="2110411" y="1304593"/>
                  <a:pt x="2089307" y="1266595"/>
                </a:cubicBezTo>
                <a:cubicBezTo>
                  <a:pt x="2076644" y="1241264"/>
                  <a:pt x="2089307" y="1186377"/>
                  <a:pt x="2030215" y="1199045"/>
                </a:cubicBezTo>
                <a:cubicBezTo>
                  <a:pt x="2013331" y="1207488"/>
                  <a:pt x="1996448" y="1207488"/>
                  <a:pt x="1975345" y="1203265"/>
                </a:cubicBezTo>
                <a:cubicBezTo>
                  <a:pt x="1928915" y="1194822"/>
                  <a:pt x="1886708" y="1161046"/>
                  <a:pt x="1840279" y="1156823"/>
                </a:cubicBezTo>
                <a:cubicBezTo>
                  <a:pt x="1798070" y="1152603"/>
                  <a:pt x="1755863" y="1190599"/>
                  <a:pt x="1709433" y="1173711"/>
                </a:cubicBezTo>
                <a:cubicBezTo>
                  <a:pt x="1705213" y="1156823"/>
                  <a:pt x="1713653" y="1152603"/>
                  <a:pt x="1726316" y="1148380"/>
                </a:cubicBezTo>
                <a:cubicBezTo>
                  <a:pt x="1806512" y="1131492"/>
                  <a:pt x="1886708" y="1093494"/>
                  <a:pt x="1966902" y="1068163"/>
                </a:cubicBezTo>
                <a:cubicBezTo>
                  <a:pt x="1996448" y="1059717"/>
                  <a:pt x="2021774" y="1051275"/>
                  <a:pt x="2034435" y="1097716"/>
                </a:cubicBezTo>
                <a:cubicBezTo>
                  <a:pt x="2038658" y="1131492"/>
                  <a:pt x="2072424" y="1135715"/>
                  <a:pt x="2106190" y="1135715"/>
                </a:cubicBezTo>
                <a:cubicBezTo>
                  <a:pt x="2118854" y="1135715"/>
                  <a:pt x="2131514" y="1127270"/>
                  <a:pt x="2148397" y="1127270"/>
                </a:cubicBezTo>
                <a:cubicBezTo>
                  <a:pt x="2169503" y="1123047"/>
                  <a:pt x="2186387" y="1131492"/>
                  <a:pt x="2194827" y="1148380"/>
                </a:cubicBezTo>
                <a:cubicBezTo>
                  <a:pt x="2207490" y="1169489"/>
                  <a:pt x="2190607" y="1182156"/>
                  <a:pt x="2177944" y="1190599"/>
                </a:cubicBezTo>
                <a:cubicBezTo>
                  <a:pt x="2165281" y="1199045"/>
                  <a:pt x="2152620" y="1207488"/>
                  <a:pt x="2156840" y="1220153"/>
                </a:cubicBezTo>
                <a:cubicBezTo>
                  <a:pt x="2161060" y="1228598"/>
                  <a:pt x="2169503" y="1237041"/>
                  <a:pt x="2177944" y="1237041"/>
                </a:cubicBezTo>
                <a:cubicBezTo>
                  <a:pt x="2194827" y="1241264"/>
                  <a:pt x="2190607" y="1220153"/>
                  <a:pt x="2199047" y="1211710"/>
                </a:cubicBezTo>
                <a:cubicBezTo>
                  <a:pt x="2207490" y="1199045"/>
                  <a:pt x="2215930" y="1190599"/>
                  <a:pt x="2224373" y="1177934"/>
                </a:cubicBezTo>
                <a:cubicBezTo>
                  <a:pt x="2249697" y="1144158"/>
                  <a:pt x="2275023" y="1135715"/>
                  <a:pt x="2308789" y="1169489"/>
                </a:cubicBezTo>
                <a:cubicBezTo>
                  <a:pt x="2338336" y="1199045"/>
                  <a:pt x="2372102" y="1194822"/>
                  <a:pt x="2397426" y="1156823"/>
                </a:cubicBezTo>
                <a:cubicBezTo>
                  <a:pt x="2397426" y="1156823"/>
                  <a:pt x="2397426" y="1152603"/>
                  <a:pt x="2397426" y="1152603"/>
                </a:cubicBezTo>
                <a:cubicBezTo>
                  <a:pt x="2452298" y="1030164"/>
                  <a:pt x="2553598" y="945726"/>
                  <a:pt x="2646454" y="852840"/>
                </a:cubicBezTo>
                <a:cubicBezTo>
                  <a:pt x="2684441" y="814844"/>
                  <a:pt x="2701324" y="755737"/>
                  <a:pt x="2768860" y="755737"/>
                </a:cubicBezTo>
                <a:cubicBezTo>
                  <a:pt x="2781520" y="755737"/>
                  <a:pt x="2789963" y="734626"/>
                  <a:pt x="2794183" y="721960"/>
                </a:cubicBezTo>
                <a:cubicBezTo>
                  <a:pt x="2806846" y="658631"/>
                  <a:pt x="2840613" y="607966"/>
                  <a:pt x="2887042" y="574190"/>
                </a:cubicBezTo>
                <a:cubicBezTo>
                  <a:pt x="2937692" y="540414"/>
                  <a:pt x="2984119" y="477084"/>
                  <a:pt x="3060095" y="527749"/>
                </a:cubicBezTo>
                <a:cubicBezTo>
                  <a:pt x="3089641" y="548859"/>
                  <a:pt x="3110745" y="561525"/>
                  <a:pt x="3110745" y="599521"/>
                </a:cubicBezTo>
                <a:cubicBezTo>
                  <a:pt x="3110745" y="679739"/>
                  <a:pt x="3089641" y="759957"/>
                  <a:pt x="3064315" y="835952"/>
                </a:cubicBezTo>
                <a:cubicBezTo>
                  <a:pt x="3060095" y="848620"/>
                  <a:pt x="3043212" y="861285"/>
                  <a:pt x="3060095" y="873951"/>
                </a:cubicBezTo>
                <a:cubicBezTo>
                  <a:pt x="3076978" y="886616"/>
                  <a:pt x="3093862" y="878173"/>
                  <a:pt x="3106525" y="865508"/>
                </a:cubicBezTo>
                <a:cubicBezTo>
                  <a:pt x="3136071" y="831732"/>
                  <a:pt x="3165615" y="797956"/>
                  <a:pt x="3190941" y="755737"/>
                </a:cubicBezTo>
                <a:cubicBezTo>
                  <a:pt x="3275357" y="603744"/>
                  <a:pt x="3410423" y="485530"/>
                  <a:pt x="3515943" y="350425"/>
                </a:cubicBezTo>
                <a:cubicBezTo>
                  <a:pt x="3532826" y="329314"/>
                  <a:pt x="3562372" y="312429"/>
                  <a:pt x="3583476" y="295538"/>
                </a:cubicBezTo>
                <a:cubicBezTo>
                  <a:pt x="3600359" y="282873"/>
                  <a:pt x="3617245" y="270207"/>
                  <a:pt x="3629905" y="295538"/>
                </a:cubicBezTo>
                <a:cubicBezTo>
                  <a:pt x="3638348" y="308206"/>
                  <a:pt x="3651011" y="299761"/>
                  <a:pt x="3659452" y="295538"/>
                </a:cubicBezTo>
                <a:cubicBezTo>
                  <a:pt x="3710101" y="265984"/>
                  <a:pt x="3735427" y="278652"/>
                  <a:pt x="3748088" y="333537"/>
                </a:cubicBezTo>
                <a:cubicBezTo>
                  <a:pt x="3748088" y="337759"/>
                  <a:pt x="3752311" y="346202"/>
                  <a:pt x="3756531" y="346202"/>
                </a:cubicBezTo>
                <a:cubicBezTo>
                  <a:pt x="3832504" y="379978"/>
                  <a:pt x="3790297" y="434865"/>
                  <a:pt x="3781854" y="485530"/>
                </a:cubicBezTo>
                <a:cubicBezTo>
                  <a:pt x="3777634" y="493972"/>
                  <a:pt x="3773414" y="502415"/>
                  <a:pt x="3769194" y="510861"/>
                </a:cubicBezTo>
                <a:cubicBezTo>
                  <a:pt x="3743868" y="578413"/>
                  <a:pt x="3760751" y="603744"/>
                  <a:pt x="3828284" y="603744"/>
                </a:cubicBezTo>
                <a:cubicBezTo>
                  <a:pt x="3832504" y="603744"/>
                  <a:pt x="3836727" y="603744"/>
                  <a:pt x="3836727" y="599521"/>
                </a:cubicBezTo>
                <a:cubicBezTo>
                  <a:pt x="3853610" y="544637"/>
                  <a:pt x="3933806" y="553079"/>
                  <a:pt x="3946467" y="489750"/>
                </a:cubicBezTo>
                <a:cubicBezTo>
                  <a:pt x="3954910" y="447531"/>
                  <a:pt x="3980233" y="422200"/>
                  <a:pt x="4026663" y="413755"/>
                </a:cubicBezTo>
                <a:cubicBezTo>
                  <a:pt x="3976013" y="384201"/>
                  <a:pt x="3967573" y="350425"/>
                  <a:pt x="3988676" y="291318"/>
                </a:cubicBezTo>
                <a:cubicBezTo>
                  <a:pt x="3992896" y="282873"/>
                  <a:pt x="3997116" y="270207"/>
                  <a:pt x="4009779" y="274430"/>
                </a:cubicBezTo>
                <a:cubicBezTo>
                  <a:pt x="4022443" y="278652"/>
                  <a:pt x="4018222" y="291318"/>
                  <a:pt x="4014000" y="299761"/>
                </a:cubicBezTo>
                <a:cubicBezTo>
                  <a:pt x="4009779" y="312429"/>
                  <a:pt x="4005559" y="325094"/>
                  <a:pt x="4014000" y="341982"/>
                </a:cubicBezTo>
                <a:cubicBezTo>
                  <a:pt x="4035106" y="341982"/>
                  <a:pt x="4039326" y="325094"/>
                  <a:pt x="4039326" y="312429"/>
                </a:cubicBezTo>
                <a:cubicBezTo>
                  <a:pt x="4039326" y="265984"/>
                  <a:pt x="4056209" y="219543"/>
                  <a:pt x="4064649" y="173101"/>
                </a:cubicBezTo>
                <a:cubicBezTo>
                  <a:pt x="4077312" y="118217"/>
                  <a:pt x="4102639" y="80218"/>
                  <a:pt x="4161729" y="71775"/>
                </a:cubicBezTo>
                <a:cubicBezTo>
                  <a:pt x="4174392" y="67552"/>
                  <a:pt x="4187055" y="67552"/>
                  <a:pt x="4191275" y="50664"/>
                </a:cubicBezTo>
                <a:cubicBezTo>
                  <a:pt x="4203938" y="12666"/>
                  <a:pt x="4237705" y="4223"/>
                  <a:pt x="427147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/>
          <p:cNvSpPr/>
          <p:nvPr userDrawn="1"/>
        </p:nvSpPr>
        <p:spPr>
          <a:xfrm>
            <a:off x="152400" y="-1"/>
            <a:ext cx="6562726" cy="6858001"/>
          </a:xfrm>
          <a:custGeom>
            <a:avLst/>
            <a:gdLst>
              <a:gd name="connsiteX0" fmla="*/ 0 w 6543676"/>
              <a:gd name="connsiteY0" fmla="*/ 0 h 6858001"/>
              <a:gd name="connsiteX1" fmla="*/ 4981576 w 6543676"/>
              <a:gd name="connsiteY1" fmla="*/ 0 h 6858001"/>
              <a:gd name="connsiteX2" fmla="*/ 6543676 w 6543676"/>
              <a:gd name="connsiteY2" fmla="*/ 1638300 h 6858001"/>
              <a:gd name="connsiteX3" fmla="*/ 5140390 w 6543676"/>
              <a:gd name="connsiteY3" fmla="*/ 6545233 h 6858001"/>
              <a:gd name="connsiteX4" fmla="*/ 5134165 w 6543676"/>
              <a:gd name="connsiteY4" fmla="*/ 6858001 h 6858001"/>
              <a:gd name="connsiteX5" fmla="*/ 552 w 6543676"/>
              <a:gd name="connsiteY5" fmla="*/ 6858001 h 6858001"/>
              <a:gd name="connsiteX6" fmla="*/ 0 w 6543676"/>
              <a:gd name="connsiteY6" fmla="*/ 6858000 h 6858001"/>
              <a:gd name="connsiteX0-1" fmla="*/ 0 w 6562726"/>
              <a:gd name="connsiteY0-2" fmla="*/ 0 h 6858001"/>
              <a:gd name="connsiteX1-3" fmla="*/ 4981576 w 6562726"/>
              <a:gd name="connsiteY1-4" fmla="*/ 0 h 6858001"/>
              <a:gd name="connsiteX2-5" fmla="*/ 6562726 w 6562726"/>
              <a:gd name="connsiteY2-6" fmla="*/ 1638300 h 6858001"/>
              <a:gd name="connsiteX3-7" fmla="*/ 5140390 w 6562726"/>
              <a:gd name="connsiteY3-8" fmla="*/ 6545233 h 6858001"/>
              <a:gd name="connsiteX4-9" fmla="*/ 5134165 w 6562726"/>
              <a:gd name="connsiteY4-10" fmla="*/ 6858001 h 6858001"/>
              <a:gd name="connsiteX5-11" fmla="*/ 552 w 6562726"/>
              <a:gd name="connsiteY5-12" fmla="*/ 6858001 h 6858001"/>
              <a:gd name="connsiteX6-13" fmla="*/ 0 w 6562726"/>
              <a:gd name="connsiteY6-14" fmla="*/ 6858000 h 6858001"/>
              <a:gd name="connsiteX7" fmla="*/ 0 w 6562726"/>
              <a:gd name="connsiteY7" fmla="*/ 0 h 6858001"/>
              <a:gd name="connsiteX0-15" fmla="*/ 0 w 6562726"/>
              <a:gd name="connsiteY0-16" fmla="*/ 0 h 6858001"/>
              <a:gd name="connsiteX1-17" fmla="*/ 4981576 w 6562726"/>
              <a:gd name="connsiteY1-18" fmla="*/ 0 h 6858001"/>
              <a:gd name="connsiteX2-19" fmla="*/ 6562726 w 6562726"/>
              <a:gd name="connsiteY2-20" fmla="*/ 1638300 h 6858001"/>
              <a:gd name="connsiteX3-21" fmla="*/ 5140390 w 6562726"/>
              <a:gd name="connsiteY3-22" fmla="*/ 6545233 h 6858001"/>
              <a:gd name="connsiteX4-23" fmla="*/ 5134165 w 6562726"/>
              <a:gd name="connsiteY4-24" fmla="*/ 6858001 h 6858001"/>
              <a:gd name="connsiteX5-25" fmla="*/ 552 w 6562726"/>
              <a:gd name="connsiteY5-26" fmla="*/ 6858001 h 6858001"/>
              <a:gd name="connsiteX6-27" fmla="*/ 0 w 6562726"/>
              <a:gd name="connsiteY6-28" fmla="*/ 6858000 h 6858001"/>
              <a:gd name="connsiteX7-29" fmla="*/ 0 w 6562726"/>
              <a:gd name="connsiteY7-30" fmla="*/ 0 h 68580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29" y="connsiteY7-30"/>
              </a:cxn>
            </a:cxnLst>
            <a:rect l="l" t="t" r="r" b="b"/>
            <a:pathLst>
              <a:path w="6562726" h="6858001">
                <a:moveTo>
                  <a:pt x="0" y="0"/>
                </a:moveTo>
                <a:lnTo>
                  <a:pt x="4981576" y="0"/>
                </a:lnTo>
                <a:cubicBezTo>
                  <a:pt x="5006977" y="371475"/>
                  <a:pt x="5765801" y="1114425"/>
                  <a:pt x="6562726" y="1638300"/>
                </a:cubicBezTo>
                <a:cubicBezTo>
                  <a:pt x="5759055" y="2900363"/>
                  <a:pt x="5204223" y="4907496"/>
                  <a:pt x="5140390" y="6545233"/>
                </a:cubicBezTo>
                <a:lnTo>
                  <a:pt x="5134165" y="6858001"/>
                </a:lnTo>
                <a:lnTo>
                  <a:pt x="552" y="685800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en-US" sz="1800">
              <a:sym typeface="+mn-ea"/>
            </a:endParaRPr>
          </a:p>
        </p:txBody>
      </p:sp>
      <p:sp>
        <p:nvSpPr>
          <p:cNvPr id="5" name="자유형: 도형 4"/>
          <p:cNvSpPr/>
          <p:nvPr userDrawn="1"/>
        </p:nvSpPr>
        <p:spPr>
          <a:xfrm flipV="1">
            <a:off x="152400" y="-1"/>
            <a:ext cx="6238876" cy="6848475"/>
          </a:xfrm>
          <a:custGeom>
            <a:avLst/>
            <a:gdLst>
              <a:gd name="connsiteX0" fmla="*/ 0 w 6238876"/>
              <a:gd name="connsiteY0" fmla="*/ 0 h 6858000"/>
              <a:gd name="connsiteX1" fmla="*/ 4819651 w 6238876"/>
              <a:gd name="connsiteY1" fmla="*/ 0 h 6858000"/>
              <a:gd name="connsiteX2" fmla="*/ 6238876 w 6238876"/>
              <a:gd name="connsiteY2" fmla="*/ 5229225 h 6858000"/>
              <a:gd name="connsiteX3" fmla="*/ 4819651 w 6238876"/>
              <a:gd name="connsiteY3" fmla="*/ 6858000 h 6858000"/>
              <a:gd name="connsiteX4" fmla="*/ 0 w 6238876"/>
              <a:gd name="connsiteY4" fmla="*/ 6858000 h 6858000"/>
              <a:gd name="connsiteX0-1" fmla="*/ 0 w 6238876"/>
              <a:gd name="connsiteY0-2" fmla="*/ 0 h 6858000"/>
              <a:gd name="connsiteX1-3" fmla="*/ 4819651 w 6238876"/>
              <a:gd name="connsiteY1-4" fmla="*/ 0 h 6858000"/>
              <a:gd name="connsiteX2-5" fmla="*/ 6238876 w 6238876"/>
              <a:gd name="connsiteY2-6" fmla="*/ 5229225 h 6858000"/>
              <a:gd name="connsiteX3-7" fmla="*/ 4819651 w 6238876"/>
              <a:gd name="connsiteY3-8" fmla="*/ 6858000 h 6858000"/>
              <a:gd name="connsiteX4-9" fmla="*/ 0 w 6238876"/>
              <a:gd name="connsiteY4-10" fmla="*/ 6858000 h 6858000"/>
              <a:gd name="connsiteX5" fmla="*/ 0 w 6238876"/>
              <a:gd name="connsiteY5" fmla="*/ 0 h 6858000"/>
              <a:gd name="connsiteX0-11" fmla="*/ 0 w 6238876"/>
              <a:gd name="connsiteY0-12" fmla="*/ 0 h 6858000"/>
              <a:gd name="connsiteX1-13" fmla="*/ 4819651 w 6238876"/>
              <a:gd name="connsiteY1-14" fmla="*/ 0 h 6858000"/>
              <a:gd name="connsiteX2-15" fmla="*/ 6238876 w 6238876"/>
              <a:gd name="connsiteY2-16" fmla="*/ 5229225 h 6858000"/>
              <a:gd name="connsiteX3-17" fmla="*/ 4819651 w 6238876"/>
              <a:gd name="connsiteY3-18" fmla="*/ 6858000 h 6858000"/>
              <a:gd name="connsiteX4-19" fmla="*/ 0 w 6238876"/>
              <a:gd name="connsiteY4-20" fmla="*/ 6858000 h 6858000"/>
              <a:gd name="connsiteX5-21" fmla="*/ 0 w 6238876"/>
              <a:gd name="connsiteY5-22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6238876" h="6858000">
                <a:moveTo>
                  <a:pt x="0" y="0"/>
                </a:moveTo>
                <a:lnTo>
                  <a:pt x="4819651" y="0"/>
                </a:lnTo>
                <a:cubicBezTo>
                  <a:pt x="4819651" y="1689100"/>
                  <a:pt x="5153027" y="4273550"/>
                  <a:pt x="6238876" y="5229225"/>
                </a:cubicBezTo>
                <a:cubicBezTo>
                  <a:pt x="5286376" y="5778500"/>
                  <a:pt x="4883152" y="6283325"/>
                  <a:pt x="4819651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ko-KR" altLang="en-US" sz="1800">
              <a:sym typeface="+mn-ea"/>
            </a:endParaRPr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6238876" y="1638302"/>
            <a:ext cx="5953124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그림 개체 틀 1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543676" cy="6867525"/>
          </a:xfrm>
          <a:custGeom>
            <a:avLst/>
            <a:gdLst>
              <a:gd name="connsiteX0" fmla="*/ 0 w 6238876"/>
              <a:gd name="connsiteY0" fmla="*/ 0 h 6858000"/>
              <a:gd name="connsiteX1" fmla="*/ 4819651 w 6238876"/>
              <a:gd name="connsiteY1" fmla="*/ 0 h 6858000"/>
              <a:gd name="connsiteX2" fmla="*/ 6238876 w 6238876"/>
              <a:gd name="connsiteY2" fmla="*/ 1628775 h 6858000"/>
              <a:gd name="connsiteX3" fmla="*/ 4819651 w 6238876"/>
              <a:gd name="connsiteY3" fmla="*/ 6858000 h 6858000"/>
              <a:gd name="connsiteX4" fmla="*/ 0 w 6238876"/>
              <a:gd name="connsiteY4" fmla="*/ 6858000 h 6858000"/>
              <a:gd name="connsiteX0-1" fmla="*/ 0 w 6543676"/>
              <a:gd name="connsiteY0-2" fmla="*/ 0 h 6858000"/>
              <a:gd name="connsiteX1-3" fmla="*/ 4819651 w 6543676"/>
              <a:gd name="connsiteY1-4" fmla="*/ 0 h 6858000"/>
              <a:gd name="connsiteX2-5" fmla="*/ 6543676 w 6543676"/>
              <a:gd name="connsiteY2-6" fmla="*/ 1638300 h 6858000"/>
              <a:gd name="connsiteX3-7" fmla="*/ 4819651 w 6543676"/>
              <a:gd name="connsiteY3-8" fmla="*/ 6858000 h 6858000"/>
              <a:gd name="connsiteX4-9" fmla="*/ 0 w 6543676"/>
              <a:gd name="connsiteY4-10" fmla="*/ 6858000 h 6858000"/>
              <a:gd name="connsiteX5" fmla="*/ 0 w 6543676"/>
              <a:gd name="connsiteY5" fmla="*/ 0 h 6858000"/>
              <a:gd name="connsiteX0-11" fmla="*/ 0 w 6543676"/>
              <a:gd name="connsiteY0-12" fmla="*/ 0 h 6858000"/>
              <a:gd name="connsiteX1-13" fmla="*/ 4819651 w 6543676"/>
              <a:gd name="connsiteY1-14" fmla="*/ 0 h 6858000"/>
              <a:gd name="connsiteX2-15" fmla="*/ 6543676 w 6543676"/>
              <a:gd name="connsiteY2-16" fmla="*/ 1638300 h 6858000"/>
              <a:gd name="connsiteX3-17" fmla="*/ 4819651 w 6543676"/>
              <a:gd name="connsiteY3-18" fmla="*/ 6858000 h 6858000"/>
              <a:gd name="connsiteX4-19" fmla="*/ 0 w 6543676"/>
              <a:gd name="connsiteY4-20" fmla="*/ 6858000 h 6858000"/>
              <a:gd name="connsiteX5-21" fmla="*/ 0 w 6543676"/>
              <a:gd name="connsiteY5-22" fmla="*/ 0 h 6858000"/>
              <a:gd name="connsiteX0-23" fmla="*/ 0 w 6543676"/>
              <a:gd name="connsiteY0-24" fmla="*/ 0 h 6858000"/>
              <a:gd name="connsiteX1-25" fmla="*/ 4819651 w 6543676"/>
              <a:gd name="connsiteY1-26" fmla="*/ 0 h 6858000"/>
              <a:gd name="connsiteX2-27" fmla="*/ 6543676 w 6543676"/>
              <a:gd name="connsiteY2-28" fmla="*/ 1638300 h 6858000"/>
              <a:gd name="connsiteX3-29" fmla="*/ 4819651 w 6543676"/>
              <a:gd name="connsiteY3-30" fmla="*/ 6858000 h 6858000"/>
              <a:gd name="connsiteX4-31" fmla="*/ 0 w 6543676"/>
              <a:gd name="connsiteY4-32" fmla="*/ 6858000 h 6858000"/>
              <a:gd name="connsiteX5-33" fmla="*/ 0 w 6543676"/>
              <a:gd name="connsiteY5-34" fmla="*/ 0 h 6858000"/>
              <a:gd name="connsiteX0-35" fmla="*/ 0 w 6543676"/>
              <a:gd name="connsiteY0-36" fmla="*/ 0 h 6858000"/>
              <a:gd name="connsiteX1-37" fmla="*/ 4819651 w 6543676"/>
              <a:gd name="connsiteY1-38" fmla="*/ 0 h 6858000"/>
              <a:gd name="connsiteX2-39" fmla="*/ 6543676 w 6543676"/>
              <a:gd name="connsiteY2-40" fmla="*/ 1638300 h 6858000"/>
              <a:gd name="connsiteX3-41" fmla="*/ 4819651 w 6543676"/>
              <a:gd name="connsiteY3-42" fmla="*/ 6858000 h 6858000"/>
              <a:gd name="connsiteX4-43" fmla="*/ 0 w 6543676"/>
              <a:gd name="connsiteY4-44" fmla="*/ 6858000 h 6858000"/>
              <a:gd name="connsiteX5-45" fmla="*/ 0 w 6543676"/>
              <a:gd name="connsiteY5-46" fmla="*/ 0 h 6858000"/>
              <a:gd name="connsiteX0-47" fmla="*/ 0 w 6543676"/>
              <a:gd name="connsiteY0-48" fmla="*/ 0 h 6867525"/>
              <a:gd name="connsiteX1-49" fmla="*/ 4819651 w 6543676"/>
              <a:gd name="connsiteY1-50" fmla="*/ 0 h 6867525"/>
              <a:gd name="connsiteX2-51" fmla="*/ 6543676 w 6543676"/>
              <a:gd name="connsiteY2-52" fmla="*/ 1638300 h 6867525"/>
              <a:gd name="connsiteX3-53" fmla="*/ 5219701 w 6543676"/>
              <a:gd name="connsiteY3-54" fmla="*/ 6867525 h 6867525"/>
              <a:gd name="connsiteX4-55" fmla="*/ 0 w 6543676"/>
              <a:gd name="connsiteY4-56" fmla="*/ 6858000 h 6867525"/>
              <a:gd name="connsiteX5-57" fmla="*/ 0 w 6543676"/>
              <a:gd name="connsiteY5-58" fmla="*/ 0 h 6867525"/>
              <a:gd name="connsiteX0-59" fmla="*/ 0 w 6543676"/>
              <a:gd name="connsiteY0-60" fmla="*/ 0 h 6867525"/>
              <a:gd name="connsiteX1-61" fmla="*/ 4981576 w 6543676"/>
              <a:gd name="connsiteY1-62" fmla="*/ 19050 h 6867525"/>
              <a:gd name="connsiteX2-63" fmla="*/ 6543676 w 6543676"/>
              <a:gd name="connsiteY2-64" fmla="*/ 1638300 h 6867525"/>
              <a:gd name="connsiteX3-65" fmla="*/ 5219701 w 6543676"/>
              <a:gd name="connsiteY3-66" fmla="*/ 6867525 h 6867525"/>
              <a:gd name="connsiteX4-67" fmla="*/ 0 w 6543676"/>
              <a:gd name="connsiteY4-68" fmla="*/ 6858000 h 6867525"/>
              <a:gd name="connsiteX5-69" fmla="*/ 0 w 6543676"/>
              <a:gd name="connsiteY5-70" fmla="*/ 0 h 6867525"/>
              <a:gd name="connsiteX0-71" fmla="*/ 0 w 6543676"/>
              <a:gd name="connsiteY0-72" fmla="*/ 0 h 6867525"/>
              <a:gd name="connsiteX1-73" fmla="*/ 4981576 w 6543676"/>
              <a:gd name="connsiteY1-74" fmla="*/ 0 h 6867525"/>
              <a:gd name="connsiteX2-75" fmla="*/ 6543676 w 6543676"/>
              <a:gd name="connsiteY2-76" fmla="*/ 1638300 h 6867525"/>
              <a:gd name="connsiteX3-77" fmla="*/ 5219701 w 6543676"/>
              <a:gd name="connsiteY3-78" fmla="*/ 6867525 h 6867525"/>
              <a:gd name="connsiteX4-79" fmla="*/ 0 w 6543676"/>
              <a:gd name="connsiteY4-80" fmla="*/ 6858000 h 6867525"/>
              <a:gd name="connsiteX5-81" fmla="*/ 0 w 6543676"/>
              <a:gd name="connsiteY5-82" fmla="*/ 0 h 6867525"/>
              <a:gd name="connsiteX0-83" fmla="*/ 0 w 6543676"/>
              <a:gd name="connsiteY0-84" fmla="*/ 0 h 6867525"/>
              <a:gd name="connsiteX1-85" fmla="*/ 4981576 w 6543676"/>
              <a:gd name="connsiteY1-86" fmla="*/ 0 h 6867525"/>
              <a:gd name="connsiteX2-87" fmla="*/ 6543676 w 6543676"/>
              <a:gd name="connsiteY2-88" fmla="*/ 1638300 h 6867525"/>
              <a:gd name="connsiteX3-89" fmla="*/ 5133976 w 6543676"/>
              <a:gd name="connsiteY3-90" fmla="*/ 6867525 h 6867525"/>
              <a:gd name="connsiteX4-91" fmla="*/ 0 w 6543676"/>
              <a:gd name="connsiteY4-92" fmla="*/ 6858000 h 6867525"/>
              <a:gd name="connsiteX5-93" fmla="*/ 0 w 6543676"/>
              <a:gd name="connsiteY5-94" fmla="*/ 0 h 68675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6543676" h="6867525">
                <a:moveTo>
                  <a:pt x="0" y="0"/>
                </a:moveTo>
                <a:lnTo>
                  <a:pt x="4981576" y="0"/>
                </a:lnTo>
                <a:cubicBezTo>
                  <a:pt x="5006977" y="371475"/>
                  <a:pt x="5699126" y="1152525"/>
                  <a:pt x="6543676" y="1638300"/>
                </a:cubicBezTo>
                <a:cubicBezTo>
                  <a:pt x="5686427" y="2984500"/>
                  <a:pt x="5133976" y="5178425"/>
                  <a:pt x="5133976" y="6867525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ct val="267000"/>
              </a:spcBef>
              <a:spcAft>
                <a:spcPts val="0"/>
              </a:spcAft>
              <a:buClrTx/>
              <a:buSzTx/>
              <a:buFontTx/>
              <a:buNone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/>
          <p:cNvSpPr>
            <a:spLocks noGrp="1"/>
          </p:cNvSpPr>
          <p:nvPr>
            <p:ph type="pic" idx="16" hasCustomPrompt="1"/>
          </p:nvPr>
        </p:nvSpPr>
        <p:spPr>
          <a:xfrm>
            <a:off x="4804231" y="1031577"/>
            <a:ext cx="6521207" cy="5391435"/>
          </a:xfrm>
          <a:custGeom>
            <a:avLst/>
            <a:gdLst>
              <a:gd name="connsiteX0" fmla="*/ 1923143 w 5498207"/>
              <a:gd name="connsiteY0" fmla="*/ 0 h 4545665"/>
              <a:gd name="connsiteX1" fmla="*/ 3371680 w 5498207"/>
              <a:gd name="connsiteY1" fmla="*/ 1448537 h 4545665"/>
              <a:gd name="connsiteX2" fmla="*/ 3393443 w 5498207"/>
              <a:gd name="connsiteY2" fmla="*/ 1454481 h 4545665"/>
              <a:gd name="connsiteX3" fmla="*/ 3442007 w 5498207"/>
              <a:gd name="connsiteY3" fmla="*/ 1444874 h 4545665"/>
              <a:gd name="connsiteX4" fmla="*/ 3468347 w 5498207"/>
              <a:gd name="connsiteY4" fmla="*/ 1420720 h 4545665"/>
              <a:gd name="connsiteX5" fmla="*/ 3474932 w 5498207"/>
              <a:gd name="connsiteY5" fmla="*/ 1376805 h 4545665"/>
              <a:gd name="connsiteX6" fmla="*/ 3474932 w 5498207"/>
              <a:gd name="connsiteY6" fmla="*/ 1348259 h 4545665"/>
              <a:gd name="connsiteX7" fmla="*/ 3516637 w 5498207"/>
              <a:gd name="connsiteY7" fmla="*/ 1332889 h 4545665"/>
              <a:gd name="connsiteX8" fmla="*/ 3549562 w 5498207"/>
              <a:gd name="connsiteY8" fmla="*/ 1365826 h 4545665"/>
              <a:gd name="connsiteX9" fmla="*/ 3569317 w 5498207"/>
              <a:gd name="connsiteY9" fmla="*/ 1383392 h 4545665"/>
              <a:gd name="connsiteX10" fmla="*/ 3591267 w 5498207"/>
              <a:gd name="connsiteY10" fmla="*/ 1368021 h 4545665"/>
              <a:gd name="connsiteX11" fmla="*/ 3608827 w 5498207"/>
              <a:gd name="connsiteY11" fmla="*/ 1310931 h 4545665"/>
              <a:gd name="connsiteX12" fmla="*/ 3621997 w 5498207"/>
              <a:gd name="connsiteY12" fmla="*/ 1293365 h 4545665"/>
              <a:gd name="connsiteX13" fmla="*/ 3643947 w 5498207"/>
              <a:gd name="connsiteY13" fmla="*/ 1295560 h 4545665"/>
              <a:gd name="connsiteX14" fmla="*/ 3668092 w 5498207"/>
              <a:gd name="connsiteY14" fmla="*/ 1317518 h 4545665"/>
              <a:gd name="connsiteX15" fmla="*/ 3703212 w 5498207"/>
              <a:gd name="connsiteY15" fmla="*/ 1348259 h 4545665"/>
              <a:gd name="connsiteX16" fmla="*/ 3758087 w 5498207"/>
              <a:gd name="connsiteY16" fmla="*/ 1315323 h 4545665"/>
              <a:gd name="connsiteX17" fmla="*/ 3793207 w 5498207"/>
              <a:gd name="connsiteY17" fmla="*/ 1256036 h 4545665"/>
              <a:gd name="connsiteX18" fmla="*/ 3819547 w 5498207"/>
              <a:gd name="connsiteY18" fmla="*/ 1247253 h 4545665"/>
              <a:gd name="connsiteX19" fmla="*/ 3843692 w 5498207"/>
              <a:gd name="connsiteY19" fmla="*/ 1321910 h 4545665"/>
              <a:gd name="connsiteX20" fmla="*/ 3839302 w 5498207"/>
              <a:gd name="connsiteY20" fmla="*/ 1328497 h 4545665"/>
              <a:gd name="connsiteX21" fmla="*/ 3883202 w 5498207"/>
              <a:gd name="connsiteY21" fmla="*/ 1341672 h 4545665"/>
              <a:gd name="connsiteX22" fmla="*/ 3920517 w 5498207"/>
              <a:gd name="connsiteY22" fmla="*/ 1324106 h 4545665"/>
              <a:gd name="connsiteX23" fmla="*/ 3927102 w 5498207"/>
              <a:gd name="connsiteY23" fmla="*/ 1317518 h 4545665"/>
              <a:gd name="connsiteX24" fmla="*/ 3999536 w 5498207"/>
              <a:gd name="connsiteY24" fmla="*/ 1313127 h 4545665"/>
              <a:gd name="connsiteX25" fmla="*/ 4041242 w 5498207"/>
              <a:gd name="connsiteY25" fmla="*/ 1308735 h 4545665"/>
              <a:gd name="connsiteX26" fmla="*/ 4065386 w 5498207"/>
              <a:gd name="connsiteY26" fmla="*/ 1251645 h 4545665"/>
              <a:gd name="connsiteX27" fmla="*/ 4102702 w 5498207"/>
              <a:gd name="connsiteY27" fmla="*/ 1135268 h 4545665"/>
              <a:gd name="connsiteX28" fmla="*/ 4135626 w 5498207"/>
              <a:gd name="connsiteY28" fmla="*/ 1084765 h 4545665"/>
              <a:gd name="connsiteX29" fmla="*/ 4192696 w 5498207"/>
              <a:gd name="connsiteY29" fmla="*/ 1071590 h 4545665"/>
              <a:gd name="connsiteX30" fmla="*/ 4170746 w 5498207"/>
              <a:gd name="connsiteY30" fmla="*/ 1146247 h 4545665"/>
              <a:gd name="connsiteX31" fmla="*/ 4148796 w 5498207"/>
              <a:gd name="connsiteY31" fmla="*/ 1234078 h 4545665"/>
              <a:gd name="connsiteX32" fmla="*/ 4124652 w 5498207"/>
              <a:gd name="connsiteY32" fmla="*/ 1319714 h 4545665"/>
              <a:gd name="connsiteX33" fmla="*/ 4179526 w 5498207"/>
              <a:gd name="connsiteY33" fmla="*/ 1383392 h 4545665"/>
              <a:gd name="connsiteX34" fmla="*/ 4192696 w 5498207"/>
              <a:gd name="connsiteY34" fmla="*/ 1374609 h 4545665"/>
              <a:gd name="connsiteX35" fmla="*/ 4199282 w 5498207"/>
              <a:gd name="connsiteY35" fmla="*/ 1359238 h 4545665"/>
              <a:gd name="connsiteX36" fmla="*/ 4243181 w 5498207"/>
              <a:gd name="connsiteY36" fmla="*/ 1341672 h 4545665"/>
              <a:gd name="connsiteX37" fmla="*/ 4267326 w 5498207"/>
              <a:gd name="connsiteY37" fmla="*/ 1376805 h 4545665"/>
              <a:gd name="connsiteX38" fmla="*/ 4267326 w 5498207"/>
              <a:gd name="connsiteY38" fmla="*/ 1394371 h 4545665"/>
              <a:gd name="connsiteX39" fmla="*/ 4333176 w 5498207"/>
              <a:gd name="connsiteY39" fmla="*/ 1480007 h 4545665"/>
              <a:gd name="connsiteX40" fmla="*/ 4363906 w 5498207"/>
              <a:gd name="connsiteY40" fmla="*/ 1477811 h 4545665"/>
              <a:gd name="connsiteX41" fmla="*/ 4456096 w 5498207"/>
              <a:gd name="connsiteY41" fmla="*/ 1455853 h 4545665"/>
              <a:gd name="connsiteX42" fmla="*/ 4475851 w 5498207"/>
              <a:gd name="connsiteY42" fmla="*/ 1464636 h 4545665"/>
              <a:gd name="connsiteX43" fmla="*/ 4499996 w 5498207"/>
              <a:gd name="connsiteY43" fmla="*/ 1495377 h 4545665"/>
              <a:gd name="connsiteX44" fmla="*/ 4526336 w 5498207"/>
              <a:gd name="connsiteY44" fmla="*/ 1499769 h 4545665"/>
              <a:gd name="connsiteX45" fmla="*/ 4535116 w 5498207"/>
              <a:gd name="connsiteY45" fmla="*/ 1490985 h 4545665"/>
              <a:gd name="connsiteX46" fmla="*/ 4554871 w 5498207"/>
              <a:gd name="connsiteY46" fmla="*/ 1490985 h 4545665"/>
              <a:gd name="connsiteX47" fmla="*/ 4550481 w 5498207"/>
              <a:gd name="connsiteY47" fmla="*/ 1510748 h 4545665"/>
              <a:gd name="connsiteX48" fmla="*/ 4504386 w 5498207"/>
              <a:gd name="connsiteY48" fmla="*/ 1565642 h 4545665"/>
              <a:gd name="connsiteX49" fmla="*/ 4510971 w 5498207"/>
              <a:gd name="connsiteY49" fmla="*/ 1585404 h 4545665"/>
              <a:gd name="connsiteX50" fmla="*/ 4543896 w 5498207"/>
              <a:gd name="connsiteY50" fmla="*/ 1581013 h 4545665"/>
              <a:gd name="connsiteX51" fmla="*/ 4579016 w 5498207"/>
              <a:gd name="connsiteY51" fmla="*/ 1585404 h 4545665"/>
              <a:gd name="connsiteX52" fmla="*/ 4592186 w 5498207"/>
              <a:gd name="connsiteY52" fmla="*/ 1635907 h 4545665"/>
              <a:gd name="connsiteX53" fmla="*/ 4576821 w 5498207"/>
              <a:gd name="connsiteY53" fmla="*/ 1642495 h 4545665"/>
              <a:gd name="connsiteX54" fmla="*/ 4583406 w 5498207"/>
              <a:gd name="connsiteY54" fmla="*/ 1677627 h 4545665"/>
              <a:gd name="connsiteX55" fmla="*/ 4658036 w 5498207"/>
              <a:gd name="connsiteY55" fmla="*/ 1769850 h 4545665"/>
              <a:gd name="connsiteX56" fmla="*/ 4723886 w 5498207"/>
              <a:gd name="connsiteY56" fmla="*/ 1785221 h 4545665"/>
              <a:gd name="connsiteX57" fmla="*/ 4772176 w 5498207"/>
              <a:gd name="connsiteY57" fmla="*/ 1804983 h 4545665"/>
              <a:gd name="connsiteX58" fmla="*/ 4763396 w 5498207"/>
              <a:gd name="connsiteY58" fmla="*/ 1835724 h 4545665"/>
              <a:gd name="connsiteX59" fmla="*/ 4723886 w 5498207"/>
              <a:gd name="connsiteY59" fmla="*/ 1914772 h 4545665"/>
              <a:gd name="connsiteX60" fmla="*/ 4765591 w 5498207"/>
              <a:gd name="connsiteY60" fmla="*/ 2026757 h 4545665"/>
              <a:gd name="connsiteX61" fmla="*/ 4785346 w 5498207"/>
              <a:gd name="connsiteY61" fmla="*/ 2031149 h 4545665"/>
              <a:gd name="connsiteX62" fmla="*/ 4840221 w 5498207"/>
              <a:gd name="connsiteY62" fmla="*/ 2026757 h 4545665"/>
              <a:gd name="connsiteX63" fmla="*/ 4873146 w 5498207"/>
              <a:gd name="connsiteY63" fmla="*/ 2088239 h 4545665"/>
              <a:gd name="connsiteX64" fmla="*/ 4835831 w 5498207"/>
              <a:gd name="connsiteY64" fmla="*/ 2156309 h 4545665"/>
              <a:gd name="connsiteX65" fmla="*/ 4816076 w 5498207"/>
              <a:gd name="connsiteY65" fmla="*/ 2158505 h 4545665"/>
              <a:gd name="connsiteX66" fmla="*/ 4798516 w 5498207"/>
              <a:gd name="connsiteY66" fmla="*/ 2167288 h 4545665"/>
              <a:gd name="connsiteX67" fmla="*/ 4780956 w 5498207"/>
              <a:gd name="connsiteY67" fmla="*/ 2193637 h 4545665"/>
              <a:gd name="connsiteX68" fmla="*/ 4787541 w 5498207"/>
              <a:gd name="connsiteY68" fmla="*/ 2224378 h 4545665"/>
              <a:gd name="connsiteX69" fmla="*/ 4833636 w 5498207"/>
              <a:gd name="connsiteY69" fmla="*/ 2323189 h 4545665"/>
              <a:gd name="connsiteX70" fmla="*/ 4855586 w 5498207"/>
              <a:gd name="connsiteY70" fmla="*/ 2331972 h 4545665"/>
              <a:gd name="connsiteX71" fmla="*/ 4873146 w 5498207"/>
              <a:gd name="connsiteY71" fmla="*/ 2345146 h 4545665"/>
              <a:gd name="connsiteX72" fmla="*/ 4807296 w 5498207"/>
              <a:gd name="connsiteY72" fmla="*/ 2384671 h 4545665"/>
              <a:gd name="connsiteX73" fmla="*/ 4776566 w 5498207"/>
              <a:gd name="connsiteY73" fmla="*/ 2424195 h 4545665"/>
              <a:gd name="connsiteX74" fmla="*/ 4776566 w 5498207"/>
              <a:gd name="connsiteY74" fmla="*/ 2428586 h 4545665"/>
              <a:gd name="connsiteX75" fmla="*/ 4816076 w 5498207"/>
              <a:gd name="connsiteY75" fmla="*/ 2472502 h 4545665"/>
              <a:gd name="connsiteX76" fmla="*/ 4864366 w 5498207"/>
              <a:gd name="connsiteY76" fmla="*/ 2516418 h 4545665"/>
              <a:gd name="connsiteX77" fmla="*/ 4864366 w 5498207"/>
              <a:gd name="connsiteY77" fmla="*/ 2538376 h 4545665"/>
              <a:gd name="connsiteX78" fmla="*/ 4846806 w 5498207"/>
              <a:gd name="connsiteY78" fmla="*/ 2542767 h 4545665"/>
              <a:gd name="connsiteX79" fmla="*/ 4778761 w 5498207"/>
              <a:gd name="connsiteY79" fmla="*/ 2560334 h 4545665"/>
              <a:gd name="connsiteX80" fmla="*/ 4767786 w 5498207"/>
              <a:gd name="connsiteY80" fmla="*/ 2571312 h 4545665"/>
              <a:gd name="connsiteX81" fmla="*/ 4726081 w 5498207"/>
              <a:gd name="connsiteY81" fmla="*/ 2637186 h 4545665"/>
              <a:gd name="connsiteX82" fmla="*/ 4706326 w 5498207"/>
              <a:gd name="connsiteY82" fmla="*/ 2663535 h 4545665"/>
              <a:gd name="connsiteX83" fmla="*/ 4699741 w 5498207"/>
              <a:gd name="connsiteY83" fmla="*/ 2700864 h 4545665"/>
              <a:gd name="connsiteX84" fmla="*/ 4748031 w 5498207"/>
              <a:gd name="connsiteY84" fmla="*/ 2744780 h 4545665"/>
              <a:gd name="connsiteX85" fmla="*/ 4813881 w 5498207"/>
              <a:gd name="connsiteY85" fmla="*/ 2766737 h 4545665"/>
              <a:gd name="connsiteX86" fmla="*/ 4875341 w 5498207"/>
              <a:gd name="connsiteY86" fmla="*/ 2757954 h 4545665"/>
              <a:gd name="connsiteX87" fmla="*/ 4903876 w 5498207"/>
              <a:gd name="connsiteY87" fmla="*/ 2740388 h 4545665"/>
              <a:gd name="connsiteX88" fmla="*/ 4952166 w 5498207"/>
              <a:gd name="connsiteY88" fmla="*/ 2689885 h 4545665"/>
              <a:gd name="connsiteX89" fmla="*/ 5033380 w 5498207"/>
              <a:gd name="connsiteY89" fmla="*/ 2604249 h 4545665"/>
              <a:gd name="connsiteX90" fmla="*/ 5138740 w 5498207"/>
              <a:gd name="connsiteY90" fmla="*/ 2562529 h 4545665"/>
              <a:gd name="connsiteX91" fmla="*/ 5224346 w 5498207"/>
              <a:gd name="connsiteY91" fmla="*/ 2514222 h 4545665"/>
              <a:gd name="connsiteX92" fmla="*/ 5230930 w 5498207"/>
              <a:gd name="connsiteY92" fmla="*/ 2507635 h 4545665"/>
              <a:gd name="connsiteX93" fmla="*/ 5318730 w 5498207"/>
              <a:gd name="connsiteY93" fmla="*/ 2470306 h 4545665"/>
              <a:gd name="connsiteX94" fmla="*/ 5428480 w 5498207"/>
              <a:gd name="connsiteY94" fmla="*/ 2448348 h 4545665"/>
              <a:gd name="connsiteX95" fmla="*/ 5489940 w 5498207"/>
              <a:gd name="connsiteY95" fmla="*/ 2479089 h 4545665"/>
              <a:gd name="connsiteX96" fmla="*/ 5496525 w 5498207"/>
              <a:gd name="connsiteY96" fmla="*/ 2490068 h 4545665"/>
              <a:gd name="connsiteX97" fmla="*/ 5485550 w 5498207"/>
              <a:gd name="connsiteY97" fmla="*/ 2566921 h 4545665"/>
              <a:gd name="connsiteX98" fmla="*/ 5435065 w 5498207"/>
              <a:gd name="connsiteY98" fmla="*/ 2613032 h 4545665"/>
              <a:gd name="connsiteX99" fmla="*/ 5388970 w 5498207"/>
              <a:gd name="connsiteY99" fmla="*/ 2617424 h 4545665"/>
              <a:gd name="connsiteX100" fmla="*/ 5329705 w 5498207"/>
              <a:gd name="connsiteY100" fmla="*/ 2615228 h 4545665"/>
              <a:gd name="connsiteX101" fmla="*/ 5316535 w 5498207"/>
              <a:gd name="connsiteY101" fmla="*/ 2624011 h 4545665"/>
              <a:gd name="connsiteX102" fmla="*/ 5263856 w 5498207"/>
              <a:gd name="connsiteY102" fmla="*/ 2650361 h 4545665"/>
              <a:gd name="connsiteX103" fmla="*/ 5215566 w 5498207"/>
              <a:gd name="connsiteY103" fmla="*/ 2670123 h 4545665"/>
              <a:gd name="connsiteX104" fmla="*/ 5105816 w 5498207"/>
              <a:gd name="connsiteY104" fmla="*/ 2700864 h 4545665"/>
              <a:gd name="connsiteX105" fmla="*/ 5000456 w 5498207"/>
              <a:gd name="connsiteY105" fmla="*/ 2744780 h 4545665"/>
              <a:gd name="connsiteX106" fmla="*/ 4934606 w 5498207"/>
              <a:gd name="connsiteY106" fmla="*/ 2795283 h 4545665"/>
              <a:gd name="connsiteX107" fmla="*/ 4903876 w 5498207"/>
              <a:gd name="connsiteY107" fmla="*/ 2815045 h 4545665"/>
              <a:gd name="connsiteX108" fmla="*/ 4778761 w 5498207"/>
              <a:gd name="connsiteY108" fmla="*/ 2887506 h 4545665"/>
              <a:gd name="connsiteX109" fmla="*/ 4710716 w 5498207"/>
              <a:gd name="connsiteY109" fmla="*/ 2911659 h 4545665"/>
              <a:gd name="connsiteX110" fmla="*/ 4684376 w 5498207"/>
              <a:gd name="connsiteY110" fmla="*/ 2902876 h 4545665"/>
              <a:gd name="connsiteX111" fmla="*/ 4660231 w 5498207"/>
              <a:gd name="connsiteY111" fmla="*/ 2900680 h 4545665"/>
              <a:gd name="connsiteX112" fmla="*/ 4644866 w 5498207"/>
              <a:gd name="connsiteY112" fmla="*/ 2922638 h 4545665"/>
              <a:gd name="connsiteX113" fmla="*/ 4658036 w 5498207"/>
              <a:gd name="connsiteY113" fmla="*/ 2940205 h 4545665"/>
              <a:gd name="connsiteX114" fmla="*/ 4675596 w 5498207"/>
              <a:gd name="connsiteY114" fmla="*/ 2946792 h 4545665"/>
              <a:gd name="connsiteX115" fmla="*/ 4706326 w 5498207"/>
              <a:gd name="connsiteY115" fmla="*/ 2968750 h 4545665"/>
              <a:gd name="connsiteX116" fmla="*/ 4745836 w 5498207"/>
              <a:gd name="connsiteY116" fmla="*/ 3008274 h 4545665"/>
              <a:gd name="connsiteX117" fmla="*/ 4914850 w 5498207"/>
              <a:gd name="connsiteY117" fmla="*/ 3069756 h 4545665"/>
              <a:gd name="connsiteX118" fmla="*/ 4952166 w 5498207"/>
              <a:gd name="connsiteY118" fmla="*/ 3082931 h 4545665"/>
              <a:gd name="connsiteX119" fmla="*/ 5002650 w 5498207"/>
              <a:gd name="connsiteY119" fmla="*/ 3076343 h 4545665"/>
              <a:gd name="connsiteX120" fmla="*/ 5031186 w 5498207"/>
              <a:gd name="connsiteY120" fmla="*/ 3071952 h 4545665"/>
              <a:gd name="connsiteX121" fmla="*/ 5061916 w 5498207"/>
              <a:gd name="connsiteY121" fmla="*/ 3080735 h 4545665"/>
              <a:gd name="connsiteX122" fmla="*/ 5075086 w 5498207"/>
              <a:gd name="connsiteY122" fmla="*/ 3096105 h 4545665"/>
              <a:gd name="connsiteX123" fmla="*/ 5018016 w 5498207"/>
              <a:gd name="connsiteY123" fmla="*/ 3212482 h 4545665"/>
              <a:gd name="connsiteX124" fmla="*/ 4956556 w 5498207"/>
              <a:gd name="connsiteY124" fmla="*/ 3212482 h 4545665"/>
              <a:gd name="connsiteX125" fmla="*/ 4906071 w 5498207"/>
              <a:gd name="connsiteY125" fmla="*/ 3177349 h 4545665"/>
              <a:gd name="connsiteX126" fmla="*/ 4851196 w 5498207"/>
              <a:gd name="connsiteY126" fmla="*/ 3166370 h 4545665"/>
              <a:gd name="connsiteX127" fmla="*/ 4794126 w 5498207"/>
              <a:gd name="connsiteY127" fmla="*/ 3137825 h 4545665"/>
              <a:gd name="connsiteX128" fmla="*/ 4761201 w 5498207"/>
              <a:gd name="connsiteY128" fmla="*/ 3085126 h 4545665"/>
              <a:gd name="connsiteX129" fmla="*/ 4708521 w 5498207"/>
              <a:gd name="connsiteY129" fmla="*/ 3060973 h 4545665"/>
              <a:gd name="connsiteX130" fmla="*/ 4693156 w 5498207"/>
              <a:gd name="connsiteY130" fmla="*/ 3058777 h 4545665"/>
              <a:gd name="connsiteX131" fmla="*/ 4620721 w 5498207"/>
              <a:gd name="connsiteY131" fmla="*/ 3065364 h 4545665"/>
              <a:gd name="connsiteX132" fmla="*/ 4565846 w 5498207"/>
              <a:gd name="connsiteY132" fmla="*/ 3065364 h 4545665"/>
              <a:gd name="connsiteX133" fmla="*/ 4524141 w 5498207"/>
              <a:gd name="connsiteY133" fmla="*/ 3039015 h 4545665"/>
              <a:gd name="connsiteX134" fmla="*/ 4502191 w 5498207"/>
              <a:gd name="connsiteY134" fmla="*/ 3034623 h 4545665"/>
              <a:gd name="connsiteX135" fmla="*/ 4486826 w 5498207"/>
              <a:gd name="connsiteY135" fmla="*/ 3023644 h 4545665"/>
              <a:gd name="connsiteX136" fmla="*/ 4447316 w 5498207"/>
              <a:gd name="connsiteY136" fmla="*/ 3017057 h 4545665"/>
              <a:gd name="connsiteX137" fmla="*/ 4407806 w 5498207"/>
              <a:gd name="connsiteY137" fmla="*/ 3076343 h 4545665"/>
              <a:gd name="connsiteX138" fmla="*/ 4372686 w 5498207"/>
              <a:gd name="connsiteY138" fmla="*/ 3087322 h 4545665"/>
              <a:gd name="connsiteX139" fmla="*/ 4366101 w 5498207"/>
              <a:gd name="connsiteY139" fmla="*/ 3085126 h 4545665"/>
              <a:gd name="connsiteX140" fmla="*/ 4335371 w 5498207"/>
              <a:gd name="connsiteY140" fmla="*/ 3065364 h 4545665"/>
              <a:gd name="connsiteX141" fmla="*/ 4302446 w 5498207"/>
              <a:gd name="connsiteY141" fmla="*/ 3085126 h 4545665"/>
              <a:gd name="connsiteX142" fmla="*/ 4273911 w 5498207"/>
              <a:gd name="connsiteY142" fmla="*/ 3113672 h 4545665"/>
              <a:gd name="connsiteX143" fmla="*/ 4210256 w 5498207"/>
              <a:gd name="connsiteY143" fmla="*/ 3140021 h 4545665"/>
              <a:gd name="connsiteX144" fmla="*/ 4194892 w 5498207"/>
              <a:gd name="connsiteY144" fmla="*/ 3137825 h 4545665"/>
              <a:gd name="connsiteX145" fmla="*/ 4089532 w 5498207"/>
              <a:gd name="connsiteY145" fmla="*/ 3201503 h 4545665"/>
              <a:gd name="connsiteX146" fmla="*/ 4023682 w 5498207"/>
              <a:gd name="connsiteY146" fmla="*/ 3247615 h 4545665"/>
              <a:gd name="connsiteX147" fmla="*/ 3938077 w 5498207"/>
              <a:gd name="connsiteY147" fmla="*/ 3289335 h 4545665"/>
              <a:gd name="connsiteX148" fmla="*/ 3924907 w 5498207"/>
              <a:gd name="connsiteY148" fmla="*/ 3302509 h 4545665"/>
              <a:gd name="connsiteX149" fmla="*/ 3907347 w 5498207"/>
              <a:gd name="connsiteY149" fmla="*/ 3357404 h 4545665"/>
              <a:gd name="connsiteX150" fmla="*/ 3900762 w 5498207"/>
              <a:gd name="connsiteY150" fmla="*/ 3368383 h 4545665"/>
              <a:gd name="connsiteX151" fmla="*/ 3821742 w 5498207"/>
              <a:gd name="connsiteY151" fmla="*/ 3447431 h 4545665"/>
              <a:gd name="connsiteX152" fmla="*/ 3810767 w 5498207"/>
              <a:gd name="connsiteY152" fmla="*/ 3456214 h 4545665"/>
              <a:gd name="connsiteX153" fmla="*/ 3703212 w 5498207"/>
              <a:gd name="connsiteY153" fmla="*/ 3506717 h 4545665"/>
              <a:gd name="connsiteX154" fmla="*/ 3604437 w 5498207"/>
              <a:gd name="connsiteY154" fmla="*/ 3581374 h 4545665"/>
              <a:gd name="connsiteX155" fmla="*/ 3560537 w 5498207"/>
              <a:gd name="connsiteY155" fmla="*/ 3625290 h 4545665"/>
              <a:gd name="connsiteX156" fmla="*/ 3560537 w 5498207"/>
              <a:gd name="connsiteY156" fmla="*/ 3640660 h 4545665"/>
              <a:gd name="connsiteX157" fmla="*/ 3564927 w 5498207"/>
              <a:gd name="connsiteY157" fmla="*/ 3647248 h 4545665"/>
              <a:gd name="connsiteX158" fmla="*/ 3545172 w 5498207"/>
              <a:gd name="connsiteY158" fmla="*/ 3717513 h 4545665"/>
              <a:gd name="connsiteX159" fmla="*/ 3494687 w 5498207"/>
              <a:gd name="connsiteY159" fmla="*/ 3748254 h 4545665"/>
              <a:gd name="connsiteX160" fmla="*/ 3529807 w 5498207"/>
              <a:gd name="connsiteY160" fmla="*/ 3757037 h 4545665"/>
              <a:gd name="connsiteX161" fmla="*/ 3562732 w 5498207"/>
              <a:gd name="connsiteY161" fmla="*/ 3754841 h 4545665"/>
              <a:gd name="connsiteX162" fmla="*/ 3573707 w 5498207"/>
              <a:gd name="connsiteY162" fmla="*/ 3761429 h 4545665"/>
              <a:gd name="connsiteX163" fmla="*/ 3617607 w 5498207"/>
              <a:gd name="connsiteY163" fmla="*/ 3785582 h 4545665"/>
              <a:gd name="connsiteX164" fmla="*/ 3698822 w 5498207"/>
              <a:gd name="connsiteY164" fmla="*/ 3851456 h 4545665"/>
              <a:gd name="connsiteX165" fmla="*/ 3711992 w 5498207"/>
              <a:gd name="connsiteY165" fmla="*/ 3912938 h 4545665"/>
              <a:gd name="connsiteX166" fmla="*/ 3670287 w 5498207"/>
              <a:gd name="connsiteY166" fmla="*/ 3978811 h 4545665"/>
              <a:gd name="connsiteX167" fmla="*/ 3668092 w 5498207"/>
              <a:gd name="connsiteY167" fmla="*/ 3994182 h 4545665"/>
              <a:gd name="connsiteX168" fmla="*/ 3679067 w 5498207"/>
              <a:gd name="connsiteY168" fmla="*/ 4068839 h 4545665"/>
              <a:gd name="connsiteX169" fmla="*/ 3624192 w 5498207"/>
              <a:gd name="connsiteY169" fmla="*/ 4169845 h 4545665"/>
              <a:gd name="connsiteX170" fmla="*/ 3571512 w 5498207"/>
              <a:gd name="connsiteY170" fmla="*/ 4193999 h 4545665"/>
              <a:gd name="connsiteX171" fmla="*/ 3463957 w 5498207"/>
              <a:gd name="connsiteY171" fmla="*/ 4178628 h 4545665"/>
              <a:gd name="connsiteX172" fmla="*/ 3389327 w 5498207"/>
              <a:gd name="connsiteY172" fmla="*/ 4055664 h 4545665"/>
              <a:gd name="connsiteX173" fmla="*/ 3389327 w 5498207"/>
              <a:gd name="connsiteY173" fmla="*/ 4038098 h 4545665"/>
              <a:gd name="connsiteX174" fmla="*/ 3378352 w 5498207"/>
              <a:gd name="connsiteY174" fmla="*/ 4005161 h 4545665"/>
              <a:gd name="connsiteX175" fmla="*/ 3349817 w 5498207"/>
              <a:gd name="connsiteY175" fmla="*/ 4000769 h 4545665"/>
              <a:gd name="connsiteX176" fmla="*/ 3242262 w 5498207"/>
              <a:gd name="connsiteY176" fmla="*/ 3991986 h 4545665"/>
              <a:gd name="connsiteX177" fmla="*/ 3224702 w 5498207"/>
              <a:gd name="connsiteY177" fmla="*/ 3996378 h 4545665"/>
              <a:gd name="connsiteX178" fmla="*/ 3237872 w 5498207"/>
              <a:gd name="connsiteY178" fmla="*/ 4009552 h 4545665"/>
              <a:gd name="connsiteX179" fmla="*/ 3248848 w 5498207"/>
              <a:gd name="connsiteY179" fmla="*/ 4027119 h 4545665"/>
              <a:gd name="connsiteX180" fmla="*/ 3308112 w 5498207"/>
              <a:gd name="connsiteY180" fmla="*/ 4018336 h 4545665"/>
              <a:gd name="connsiteX181" fmla="*/ 3319087 w 5498207"/>
              <a:gd name="connsiteY181" fmla="*/ 4031510 h 4545665"/>
              <a:gd name="connsiteX182" fmla="*/ 3310307 w 5498207"/>
              <a:gd name="connsiteY182" fmla="*/ 4046881 h 4545665"/>
              <a:gd name="connsiteX183" fmla="*/ 3237872 w 5498207"/>
              <a:gd name="connsiteY183" fmla="*/ 4046881 h 4545665"/>
              <a:gd name="connsiteX184" fmla="*/ 3213728 w 5498207"/>
              <a:gd name="connsiteY184" fmla="*/ 4060056 h 4545665"/>
              <a:gd name="connsiteX185" fmla="*/ 3253238 w 5498207"/>
              <a:gd name="connsiteY185" fmla="*/ 4141300 h 4545665"/>
              <a:gd name="connsiteX186" fmla="*/ 3325672 w 5498207"/>
              <a:gd name="connsiteY186" fmla="*/ 4187411 h 4545665"/>
              <a:gd name="connsiteX187" fmla="*/ 3347622 w 5498207"/>
              <a:gd name="connsiteY187" fmla="*/ 4189607 h 4545665"/>
              <a:gd name="connsiteX188" fmla="*/ 3362987 w 5498207"/>
              <a:gd name="connsiteY188" fmla="*/ 4196194 h 4545665"/>
              <a:gd name="connsiteX189" fmla="*/ 3380547 w 5498207"/>
              <a:gd name="connsiteY189" fmla="*/ 4204977 h 4545665"/>
              <a:gd name="connsiteX190" fmla="*/ 3358597 w 5498207"/>
              <a:gd name="connsiteY190" fmla="*/ 4220348 h 4545665"/>
              <a:gd name="connsiteX191" fmla="*/ 3343232 w 5498207"/>
              <a:gd name="connsiteY191" fmla="*/ 4213761 h 4545665"/>
              <a:gd name="connsiteX192" fmla="*/ 3231288 w 5498207"/>
              <a:gd name="connsiteY192" fmla="*/ 4154474 h 4545665"/>
              <a:gd name="connsiteX193" fmla="*/ 3215922 w 5498207"/>
              <a:gd name="connsiteY193" fmla="*/ 4147887 h 4545665"/>
              <a:gd name="connsiteX194" fmla="*/ 3169828 w 5498207"/>
              <a:gd name="connsiteY194" fmla="*/ 4176432 h 4545665"/>
              <a:gd name="connsiteX195" fmla="*/ 3169828 w 5498207"/>
              <a:gd name="connsiteY195" fmla="*/ 4207173 h 4545665"/>
              <a:gd name="connsiteX196" fmla="*/ 3169828 w 5498207"/>
              <a:gd name="connsiteY196" fmla="*/ 4240110 h 4545665"/>
              <a:gd name="connsiteX197" fmla="*/ 3112758 w 5498207"/>
              <a:gd name="connsiteY197" fmla="*/ 4240110 h 4545665"/>
              <a:gd name="connsiteX198" fmla="*/ 3068858 w 5498207"/>
              <a:gd name="connsiteY198" fmla="*/ 4284026 h 4545665"/>
              <a:gd name="connsiteX199" fmla="*/ 3031543 w 5498207"/>
              <a:gd name="connsiteY199" fmla="*/ 4319158 h 4545665"/>
              <a:gd name="connsiteX200" fmla="*/ 2994228 w 5498207"/>
              <a:gd name="connsiteY200" fmla="*/ 4321354 h 4545665"/>
              <a:gd name="connsiteX201" fmla="*/ 2930573 w 5498207"/>
              <a:gd name="connsiteY201" fmla="*/ 4334529 h 4545665"/>
              <a:gd name="connsiteX202" fmla="*/ 2923988 w 5498207"/>
              <a:gd name="connsiteY202" fmla="*/ 4345508 h 4545665"/>
              <a:gd name="connsiteX203" fmla="*/ 2915208 w 5498207"/>
              <a:gd name="connsiteY203" fmla="*/ 4417969 h 4545665"/>
              <a:gd name="connsiteX204" fmla="*/ 2902038 w 5498207"/>
              <a:gd name="connsiteY204" fmla="*/ 4439927 h 4545665"/>
              <a:gd name="connsiteX205" fmla="*/ 2891063 w 5498207"/>
              <a:gd name="connsiteY205" fmla="*/ 4435535 h 4545665"/>
              <a:gd name="connsiteX206" fmla="*/ 2888868 w 5498207"/>
              <a:gd name="connsiteY206" fmla="*/ 4382836 h 4545665"/>
              <a:gd name="connsiteX207" fmla="*/ 2873503 w 5498207"/>
              <a:gd name="connsiteY207" fmla="*/ 4363074 h 4545665"/>
              <a:gd name="connsiteX208" fmla="*/ 2842773 w 5498207"/>
              <a:gd name="connsiteY208" fmla="*/ 4376249 h 4545665"/>
              <a:gd name="connsiteX209" fmla="*/ 2823018 w 5498207"/>
              <a:gd name="connsiteY209" fmla="*/ 4396011 h 4545665"/>
              <a:gd name="connsiteX210" fmla="*/ 2820823 w 5498207"/>
              <a:gd name="connsiteY210" fmla="*/ 4356487 h 4545665"/>
              <a:gd name="connsiteX211" fmla="*/ 2812043 w 5498207"/>
              <a:gd name="connsiteY211" fmla="*/ 4336725 h 4545665"/>
              <a:gd name="connsiteX212" fmla="*/ 2792288 w 5498207"/>
              <a:gd name="connsiteY212" fmla="*/ 4343312 h 4545665"/>
              <a:gd name="connsiteX213" fmla="*/ 2783508 w 5498207"/>
              <a:gd name="connsiteY213" fmla="*/ 4398207 h 4545665"/>
              <a:gd name="connsiteX214" fmla="*/ 2765948 w 5498207"/>
              <a:gd name="connsiteY214" fmla="*/ 4510192 h 4545665"/>
              <a:gd name="connsiteX215" fmla="*/ 2765948 w 5498207"/>
              <a:gd name="connsiteY215" fmla="*/ 4529954 h 4545665"/>
              <a:gd name="connsiteX216" fmla="*/ 2757168 w 5498207"/>
              <a:gd name="connsiteY216" fmla="*/ 4545324 h 4545665"/>
              <a:gd name="connsiteX217" fmla="*/ 2741803 w 5498207"/>
              <a:gd name="connsiteY217" fmla="*/ 4532150 h 4545665"/>
              <a:gd name="connsiteX218" fmla="*/ 2739608 w 5498207"/>
              <a:gd name="connsiteY218" fmla="*/ 4516779 h 4545665"/>
              <a:gd name="connsiteX219" fmla="*/ 2750583 w 5498207"/>
              <a:gd name="connsiteY219" fmla="*/ 4475059 h 4545665"/>
              <a:gd name="connsiteX220" fmla="*/ 2754973 w 5498207"/>
              <a:gd name="connsiteY220" fmla="*/ 4437731 h 4545665"/>
              <a:gd name="connsiteX221" fmla="*/ 2757168 w 5498207"/>
              <a:gd name="connsiteY221" fmla="*/ 4413577 h 4545665"/>
              <a:gd name="connsiteX222" fmla="*/ 2759363 w 5498207"/>
              <a:gd name="connsiteY222" fmla="*/ 4360878 h 4545665"/>
              <a:gd name="connsiteX223" fmla="*/ 2737413 w 5498207"/>
              <a:gd name="connsiteY223" fmla="*/ 4301592 h 4545665"/>
              <a:gd name="connsiteX224" fmla="*/ 2713268 w 5498207"/>
              <a:gd name="connsiteY224" fmla="*/ 4341116 h 4545665"/>
              <a:gd name="connsiteX225" fmla="*/ 2695708 w 5498207"/>
              <a:gd name="connsiteY225" fmla="*/ 4439927 h 4545665"/>
              <a:gd name="connsiteX226" fmla="*/ 2678148 w 5498207"/>
              <a:gd name="connsiteY226" fmla="*/ 4497017 h 4545665"/>
              <a:gd name="connsiteX227" fmla="*/ 2658393 w 5498207"/>
              <a:gd name="connsiteY227" fmla="*/ 4501409 h 4545665"/>
              <a:gd name="connsiteX228" fmla="*/ 2654003 w 5498207"/>
              <a:gd name="connsiteY228" fmla="*/ 4488234 h 4545665"/>
              <a:gd name="connsiteX229" fmla="*/ 2678148 w 5498207"/>
              <a:gd name="connsiteY229" fmla="*/ 4389424 h 4545665"/>
              <a:gd name="connsiteX230" fmla="*/ 2686928 w 5498207"/>
              <a:gd name="connsiteY230" fmla="*/ 4356487 h 4545665"/>
              <a:gd name="connsiteX231" fmla="*/ 2673758 w 5498207"/>
              <a:gd name="connsiteY231" fmla="*/ 4301592 h 4545665"/>
              <a:gd name="connsiteX232" fmla="*/ 2671563 w 5498207"/>
              <a:gd name="connsiteY232" fmla="*/ 4242306 h 4545665"/>
              <a:gd name="connsiteX233" fmla="*/ 2671563 w 5498207"/>
              <a:gd name="connsiteY233" fmla="*/ 4196194 h 4545665"/>
              <a:gd name="connsiteX234" fmla="*/ 2645223 w 5498207"/>
              <a:gd name="connsiteY234" fmla="*/ 4141300 h 4545665"/>
              <a:gd name="connsiteX235" fmla="*/ 2616688 w 5498207"/>
              <a:gd name="connsiteY235" fmla="*/ 4132516 h 4545665"/>
              <a:gd name="connsiteX236" fmla="*/ 2583763 w 5498207"/>
              <a:gd name="connsiteY236" fmla="*/ 4121538 h 4545665"/>
              <a:gd name="connsiteX237" fmla="*/ 2533278 w 5498207"/>
              <a:gd name="connsiteY237" fmla="*/ 4108363 h 4545665"/>
              <a:gd name="connsiteX238" fmla="*/ 2441088 w 5498207"/>
              <a:gd name="connsiteY238" fmla="*/ 4125929 h 4545665"/>
              <a:gd name="connsiteX239" fmla="*/ 2401578 w 5498207"/>
              <a:gd name="connsiteY239" fmla="*/ 4114950 h 4545665"/>
              <a:gd name="connsiteX240" fmla="*/ 2300609 w 5498207"/>
              <a:gd name="connsiteY240" fmla="*/ 4018336 h 4545665"/>
              <a:gd name="connsiteX241" fmla="*/ 2234759 w 5498207"/>
              <a:gd name="connsiteY241" fmla="*/ 3904155 h 4545665"/>
              <a:gd name="connsiteX242" fmla="*/ 2190859 w 5498207"/>
              <a:gd name="connsiteY242" fmla="*/ 3822911 h 4545665"/>
              <a:gd name="connsiteX243" fmla="*/ 2118424 w 5498207"/>
              <a:gd name="connsiteY243" fmla="*/ 3761429 h 4545665"/>
              <a:gd name="connsiteX244" fmla="*/ 2083304 w 5498207"/>
              <a:gd name="connsiteY244" fmla="*/ 3772408 h 4545665"/>
              <a:gd name="connsiteX245" fmla="*/ 2063549 w 5498207"/>
              <a:gd name="connsiteY245" fmla="*/ 3789974 h 4545665"/>
              <a:gd name="connsiteX246" fmla="*/ 2021844 w 5498207"/>
              <a:gd name="connsiteY246" fmla="*/ 3781191 h 4545665"/>
              <a:gd name="connsiteX247" fmla="*/ 2008717 w 5498207"/>
              <a:gd name="connsiteY247" fmla="*/ 3760713 h 4545665"/>
              <a:gd name="connsiteX248" fmla="*/ 1923143 w 5498207"/>
              <a:gd name="connsiteY248" fmla="*/ 3846286 h 4545665"/>
              <a:gd name="connsiteX249" fmla="*/ 1859631 w 5498207"/>
              <a:gd name="connsiteY249" fmla="*/ 3782774 h 4545665"/>
              <a:gd name="connsiteX250" fmla="*/ 1853652 w 5498207"/>
              <a:gd name="connsiteY250" fmla="*/ 3782563 h 4545665"/>
              <a:gd name="connsiteX251" fmla="*/ 1835269 w 5498207"/>
              <a:gd name="connsiteY251" fmla="*/ 3796561 h 4545665"/>
              <a:gd name="connsiteX252" fmla="*/ 1791369 w 5498207"/>
              <a:gd name="connsiteY252" fmla="*/ 3849260 h 4545665"/>
              <a:gd name="connsiteX253" fmla="*/ 1760639 w 5498207"/>
              <a:gd name="connsiteY253" fmla="*/ 3869022 h 4545665"/>
              <a:gd name="connsiteX254" fmla="*/ 1738689 w 5498207"/>
              <a:gd name="connsiteY254" fmla="*/ 3904155 h 4545665"/>
              <a:gd name="connsiteX255" fmla="*/ 1732104 w 5498207"/>
              <a:gd name="connsiteY255" fmla="*/ 3945875 h 4545665"/>
              <a:gd name="connsiteX256" fmla="*/ 1740884 w 5498207"/>
              <a:gd name="connsiteY256" fmla="*/ 3967833 h 4545665"/>
              <a:gd name="connsiteX257" fmla="*/ 1756249 w 5498207"/>
              <a:gd name="connsiteY257" fmla="*/ 4024923 h 4545665"/>
              <a:gd name="connsiteX258" fmla="*/ 1723324 w 5498207"/>
              <a:gd name="connsiteY258" fmla="*/ 3987595 h 4545665"/>
              <a:gd name="connsiteX259" fmla="*/ 1701374 w 5498207"/>
              <a:gd name="connsiteY259" fmla="*/ 3965637 h 4545665"/>
              <a:gd name="connsiteX260" fmla="*/ 1688204 w 5498207"/>
              <a:gd name="connsiteY260" fmla="*/ 3963441 h 4545665"/>
              <a:gd name="connsiteX261" fmla="*/ 1644304 w 5498207"/>
              <a:gd name="connsiteY261" fmla="*/ 3923917 h 4545665"/>
              <a:gd name="connsiteX262" fmla="*/ 1593819 w 5498207"/>
              <a:gd name="connsiteY262" fmla="*/ 3906350 h 4545665"/>
              <a:gd name="connsiteX263" fmla="*/ 1571869 w 5498207"/>
              <a:gd name="connsiteY263" fmla="*/ 3888784 h 4545665"/>
              <a:gd name="connsiteX264" fmla="*/ 1484069 w 5498207"/>
              <a:gd name="connsiteY264" fmla="*/ 3811932 h 4545665"/>
              <a:gd name="connsiteX265" fmla="*/ 1468705 w 5498207"/>
              <a:gd name="connsiteY265" fmla="*/ 3811932 h 4545665"/>
              <a:gd name="connsiteX266" fmla="*/ 1468705 w 5498207"/>
              <a:gd name="connsiteY266" fmla="*/ 3822911 h 4545665"/>
              <a:gd name="connsiteX267" fmla="*/ 1549919 w 5498207"/>
              <a:gd name="connsiteY267" fmla="*/ 3928308 h 4545665"/>
              <a:gd name="connsiteX268" fmla="*/ 1563089 w 5498207"/>
              <a:gd name="connsiteY268" fmla="*/ 3952462 h 4545665"/>
              <a:gd name="connsiteX269" fmla="*/ 1536749 w 5498207"/>
              <a:gd name="connsiteY269" fmla="*/ 3983203 h 4545665"/>
              <a:gd name="connsiteX270" fmla="*/ 1512604 w 5498207"/>
              <a:gd name="connsiteY270" fmla="*/ 3967833 h 4545665"/>
              <a:gd name="connsiteX271" fmla="*/ 1495044 w 5498207"/>
              <a:gd name="connsiteY271" fmla="*/ 3952462 h 4545665"/>
              <a:gd name="connsiteX272" fmla="*/ 1481874 w 5498207"/>
              <a:gd name="connsiteY272" fmla="*/ 3932700 h 4545665"/>
              <a:gd name="connsiteX273" fmla="*/ 1448950 w 5498207"/>
              <a:gd name="connsiteY273" fmla="*/ 3866826 h 4545665"/>
              <a:gd name="connsiteX274" fmla="*/ 1427000 w 5498207"/>
              <a:gd name="connsiteY274" fmla="*/ 3818519 h 4545665"/>
              <a:gd name="connsiteX275" fmla="*/ 1394075 w 5498207"/>
              <a:gd name="connsiteY275" fmla="*/ 3739471 h 4545665"/>
              <a:gd name="connsiteX276" fmla="*/ 1361150 w 5498207"/>
              <a:gd name="connsiteY276" fmla="*/ 3634073 h 4545665"/>
              <a:gd name="connsiteX277" fmla="*/ 1334810 w 5498207"/>
              <a:gd name="connsiteY277" fmla="*/ 3605528 h 4545665"/>
              <a:gd name="connsiteX278" fmla="*/ 1317250 w 5498207"/>
              <a:gd name="connsiteY278" fmla="*/ 3587961 h 4545665"/>
              <a:gd name="connsiteX279" fmla="*/ 1295300 w 5498207"/>
              <a:gd name="connsiteY279" fmla="*/ 3552829 h 4545665"/>
              <a:gd name="connsiteX280" fmla="*/ 1273350 w 5498207"/>
              <a:gd name="connsiteY280" fmla="*/ 3671401 h 4545665"/>
              <a:gd name="connsiteX281" fmla="*/ 1293105 w 5498207"/>
              <a:gd name="connsiteY281" fmla="*/ 3704338 h 4545665"/>
              <a:gd name="connsiteX282" fmla="*/ 1308470 w 5498207"/>
              <a:gd name="connsiteY282" fmla="*/ 3759233 h 4545665"/>
              <a:gd name="connsiteX283" fmla="*/ 1308470 w 5498207"/>
              <a:gd name="connsiteY283" fmla="*/ 3800953 h 4545665"/>
              <a:gd name="connsiteX284" fmla="*/ 1262375 w 5498207"/>
              <a:gd name="connsiteY284" fmla="*/ 3759233 h 4545665"/>
              <a:gd name="connsiteX285" fmla="*/ 1233840 w 5498207"/>
              <a:gd name="connsiteY285" fmla="*/ 3721904 h 4545665"/>
              <a:gd name="connsiteX286" fmla="*/ 1216280 w 5498207"/>
              <a:gd name="connsiteY286" fmla="*/ 3699947 h 4545665"/>
              <a:gd name="connsiteX287" fmla="*/ 1194330 w 5498207"/>
              <a:gd name="connsiteY287" fmla="*/ 3649443 h 4545665"/>
              <a:gd name="connsiteX288" fmla="*/ 1178965 w 5498207"/>
              <a:gd name="connsiteY288" fmla="*/ 3596745 h 4545665"/>
              <a:gd name="connsiteX289" fmla="*/ 1157015 w 5498207"/>
              <a:gd name="connsiteY289" fmla="*/ 3570395 h 4545665"/>
              <a:gd name="connsiteX290" fmla="*/ 1135065 w 5498207"/>
              <a:gd name="connsiteY290" fmla="*/ 3519892 h 4545665"/>
              <a:gd name="connsiteX291" fmla="*/ 1167990 w 5498207"/>
              <a:gd name="connsiteY291" fmla="*/ 3515501 h 4545665"/>
              <a:gd name="connsiteX292" fmla="*/ 1185550 w 5498207"/>
              <a:gd name="connsiteY292" fmla="*/ 3478172 h 4545665"/>
              <a:gd name="connsiteX293" fmla="*/ 1196525 w 5498207"/>
              <a:gd name="connsiteY293" fmla="*/ 3451823 h 4545665"/>
              <a:gd name="connsiteX294" fmla="*/ 1211890 w 5498207"/>
              <a:gd name="connsiteY294" fmla="*/ 3443040 h 4545665"/>
              <a:gd name="connsiteX295" fmla="*/ 1196525 w 5498207"/>
              <a:gd name="connsiteY295" fmla="*/ 3436452 h 4545665"/>
              <a:gd name="connsiteX296" fmla="*/ 1185550 w 5498207"/>
              <a:gd name="connsiteY296" fmla="*/ 3414494 h 4545665"/>
              <a:gd name="connsiteX297" fmla="*/ 1200915 w 5498207"/>
              <a:gd name="connsiteY297" fmla="*/ 3394732 h 4545665"/>
              <a:gd name="connsiteX298" fmla="*/ 1238230 w 5498207"/>
              <a:gd name="connsiteY298" fmla="*/ 3355208 h 4545665"/>
              <a:gd name="connsiteX299" fmla="*/ 1242620 w 5498207"/>
              <a:gd name="connsiteY299" fmla="*/ 3333250 h 4545665"/>
              <a:gd name="connsiteX300" fmla="*/ 1167990 w 5498207"/>
              <a:gd name="connsiteY300" fmla="*/ 3383753 h 4545665"/>
              <a:gd name="connsiteX301" fmla="*/ 1159210 w 5498207"/>
              <a:gd name="connsiteY301" fmla="*/ 3392536 h 4545665"/>
              <a:gd name="connsiteX302" fmla="*/ 1143845 w 5498207"/>
              <a:gd name="connsiteY302" fmla="*/ 3392536 h 4545665"/>
              <a:gd name="connsiteX303" fmla="*/ 1143845 w 5498207"/>
              <a:gd name="connsiteY303" fmla="*/ 3379362 h 4545665"/>
              <a:gd name="connsiteX304" fmla="*/ 1187745 w 5498207"/>
              <a:gd name="connsiteY304" fmla="*/ 3337642 h 4545665"/>
              <a:gd name="connsiteX305" fmla="*/ 1203110 w 5498207"/>
              <a:gd name="connsiteY305" fmla="*/ 3282747 h 4545665"/>
              <a:gd name="connsiteX306" fmla="*/ 1174575 w 5498207"/>
              <a:gd name="connsiteY306" fmla="*/ 3245419 h 4545665"/>
              <a:gd name="connsiteX307" fmla="*/ 1141650 w 5498207"/>
              <a:gd name="connsiteY307" fmla="*/ 3227853 h 4545665"/>
              <a:gd name="connsiteX308" fmla="*/ 1110920 w 5498207"/>
              <a:gd name="connsiteY308" fmla="*/ 3151000 h 4545665"/>
              <a:gd name="connsiteX309" fmla="*/ 1108725 w 5498207"/>
              <a:gd name="connsiteY309" fmla="*/ 3074148 h 4545665"/>
              <a:gd name="connsiteX310" fmla="*/ 1067020 w 5498207"/>
              <a:gd name="connsiteY310" fmla="*/ 3025840 h 4545665"/>
              <a:gd name="connsiteX311" fmla="*/ 1025315 w 5498207"/>
              <a:gd name="connsiteY311" fmla="*/ 2990708 h 4545665"/>
              <a:gd name="connsiteX312" fmla="*/ 1018730 w 5498207"/>
              <a:gd name="connsiteY312" fmla="*/ 2977533 h 4545665"/>
              <a:gd name="connsiteX313" fmla="*/ 1022125 w 5498207"/>
              <a:gd name="connsiteY313" fmla="*/ 2945268 h 4545665"/>
              <a:gd name="connsiteX314" fmla="*/ 0 w 5498207"/>
              <a:gd name="connsiteY314" fmla="*/ 1923143 h 454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5498207" h="4545665">
                <a:moveTo>
                  <a:pt x="1923143" y="0"/>
                </a:moveTo>
                <a:lnTo>
                  <a:pt x="3371680" y="1448537"/>
                </a:lnTo>
                <a:lnTo>
                  <a:pt x="3393443" y="1454481"/>
                </a:lnTo>
                <a:cubicBezTo>
                  <a:pt x="3409082" y="1455304"/>
                  <a:pt x="3425545" y="1450363"/>
                  <a:pt x="3442007" y="1444874"/>
                </a:cubicBezTo>
                <a:cubicBezTo>
                  <a:pt x="3455177" y="1440482"/>
                  <a:pt x="3468347" y="1431699"/>
                  <a:pt x="3468347" y="1420720"/>
                </a:cubicBezTo>
                <a:cubicBezTo>
                  <a:pt x="3468347" y="1405350"/>
                  <a:pt x="3488102" y="1394371"/>
                  <a:pt x="3474932" y="1376805"/>
                </a:cubicBezTo>
                <a:cubicBezTo>
                  <a:pt x="3466152" y="1365826"/>
                  <a:pt x="3463957" y="1354847"/>
                  <a:pt x="3474932" y="1348259"/>
                </a:cubicBezTo>
                <a:cubicBezTo>
                  <a:pt x="3488102" y="1337280"/>
                  <a:pt x="3503467" y="1326302"/>
                  <a:pt x="3516637" y="1332889"/>
                </a:cubicBezTo>
                <a:cubicBezTo>
                  <a:pt x="3529807" y="1339476"/>
                  <a:pt x="3551757" y="1341672"/>
                  <a:pt x="3549562" y="1365826"/>
                </a:cubicBezTo>
                <a:cubicBezTo>
                  <a:pt x="3547367" y="1376805"/>
                  <a:pt x="3556147" y="1383392"/>
                  <a:pt x="3569317" y="1383392"/>
                </a:cubicBezTo>
                <a:cubicBezTo>
                  <a:pt x="3580292" y="1385588"/>
                  <a:pt x="3589072" y="1379000"/>
                  <a:pt x="3591267" y="1368021"/>
                </a:cubicBezTo>
                <a:cubicBezTo>
                  <a:pt x="3597852" y="1350455"/>
                  <a:pt x="3606632" y="1330693"/>
                  <a:pt x="3608827" y="1310931"/>
                </a:cubicBezTo>
                <a:cubicBezTo>
                  <a:pt x="3611022" y="1297756"/>
                  <a:pt x="3617607" y="1299952"/>
                  <a:pt x="3621997" y="1293365"/>
                </a:cubicBezTo>
                <a:cubicBezTo>
                  <a:pt x="3632972" y="1282386"/>
                  <a:pt x="3637362" y="1295560"/>
                  <a:pt x="3643947" y="1295560"/>
                </a:cubicBezTo>
                <a:cubicBezTo>
                  <a:pt x="3657117" y="1297756"/>
                  <a:pt x="3665897" y="1308735"/>
                  <a:pt x="3668092" y="1317518"/>
                </a:cubicBezTo>
                <a:cubicBezTo>
                  <a:pt x="3672482" y="1337280"/>
                  <a:pt x="3690042" y="1339476"/>
                  <a:pt x="3703212" y="1348259"/>
                </a:cubicBezTo>
                <a:cubicBezTo>
                  <a:pt x="3720772" y="1335085"/>
                  <a:pt x="3747112" y="1339476"/>
                  <a:pt x="3758087" y="1315323"/>
                </a:cubicBezTo>
                <a:cubicBezTo>
                  <a:pt x="3769062" y="1295560"/>
                  <a:pt x="3782232" y="1275798"/>
                  <a:pt x="3793207" y="1256036"/>
                </a:cubicBezTo>
                <a:cubicBezTo>
                  <a:pt x="3799792" y="1242862"/>
                  <a:pt x="3810767" y="1240666"/>
                  <a:pt x="3819547" y="1247253"/>
                </a:cubicBezTo>
                <a:cubicBezTo>
                  <a:pt x="3841497" y="1262624"/>
                  <a:pt x="3850277" y="1288973"/>
                  <a:pt x="3843692" y="1321910"/>
                </a:cubicBezTo>
                <a:cubicBezTo>
                  <a:pt x="3843692" y="1324106"/>
                  <a:pt x="3839302" y="1326302"/>
                  <a:pt x="3839302" y="1328497"/>
                </a:cubicBezTo>
                <a:cubicBezTo>
                  <a:pt x="3839302" y="1332889"/>
                  <a:pt x="3876617" y="1343868"/>
                  <a:pt x="3883202" y="1341672"/>
                </a:cubicBezTo>
                <a:cubicBezTo>
                  <a:pt x="3898567" y="1339476"/>
                  <a:pt x="3911737" y="1337280"/>
                  <a:pt x="3920517" y="1324106"/>
                </a:cubicBezTo>
                <a:cubicBezTo>
                  <a:pt x="3922712" y="1321910"/>
                  <a:pt x="3924907" y="1319714"/>
                  <a:pt x="3927102" y="1317518"/>
                </a:cubicBezTo>
                <a:cubicBezTo>
                  <a:pt x="3955637" y="1291169"/>
                  <a:pt x="3966612" y="1288973"/>
                  <a:pt x="3999536" y="1313127"/>
                </a:cubicBezTo>
                <a:cubicBezTo>
                  <a:pt x="4019292" y="1326302"/>
                  <a:pt x="4023682" y="1326302"/>
                  <a:pt x="4041242" y="1308735"/>
                </a:cubicBezTo>
                <a:cubicBezTo>
                  <a:pt x="4056606" y="1293365"/>
                  <a:pt x="4058802" y="1271407"/>
                  <a:pt x="4065386" y="1251645"/>
                </a:cubicBezTo>
                <a:cubicBezTo>
                  <a:pt x="4078556" y="1214316"/>
                  <a:pt x="4087336" y="1174792"/>
                  <a:pt x="4102702" y="1135268"/>
                </a:cubicBezTo>
                <a:cubicBezTo>
                  <a:pt x="4109286" y="1117702"/>
                  <a:pt x="4120262" y="1097940"/>
                  <a:pt x="4135626" y="1084765"/>
                </a:cubicBezTo>
                <a:cubicBezTo>
                  <a:pt x="4148796" y="1069394"/>
                  <a:pt x="4166356" y="1062807"/>
                  <a:pt x="4192696" y="1071590"/>
                </a:cubicBezTo>
                <a:cubicBezTo>
                  <a:pt x="4168552" y="1093548"/>
                  <a:pt x="4190502" y="1124289"/>
                  <a:pt x="4170746" y="1146247"/>
                </a:cubicBezTo>
                <a:cubicBezTo>
                  <a:pt x="4172942" y="1179184"/>
                  <a:pt x="4155382" y="1205533"/>
                  <a:pt x="4148796" y="1234078"/>
                </a:cubicBezTo>
                <a:cubicBezTo>
                  <a:pt x="4144406" y="1262624"/>
                  <a:pt x="4135626" y="1293365"/>
                  <a:pt x="4124652" y="1319714"/>
                </a:cubicBezTo>
                <a:cubicBezTo>
                  <a:pt x="4104896" y="1363630"/>
                  <a:pt x="4144406" y="1389979"/>
                  <a:pt x="4179526" y="1383392"/>
                </a:cubicBezTo>
                <a:cubicBezTo>
                  <a:pt x="4186112" y="1383392"/>
                  <a:pt x="4190502" y="1379000"/>
                  <a:pt x="4192696" y="1374609"/>
                </a:cubicBezTo>
                <a:cubicBezTo>
                  <a:pt x="4197086" y="1370217"/>
                  <a:pt x="4197086" y="1363630"/>
                  <a:pt x="4199282" y="1359238"/>
                </a:cubicBezTo>
                <a:cubicBezTo>
                  <a:pt x="4212451" y="1346064"/>
                  <a:pt x="4227816" y="1337280"/>
                  <a:pt x="4243181" y="1341672"/>
                </a:cubicBezTo>
                <a:cubicBezTo>
                  <a:pt x="4260741" y="1346064"/>
                  <a:pt x="4262936" y="1363630"/>
                  <a:pt x="4267326" y="1376805"/>
                </a:cubicBezTo>
                <a:cubicBezTo>
                  <a:pt x="4269521" y="1383392"/>
                  <a:pt x="4267326" y="1389979"/>
                  <a:pt x="4267326" y="1394371"/>
                </a:cubicBezTo>
                <a:cubicBezTo>
                  <a:pt x="4269521" y="1438287"/>
                  <a:pt x="4293666" y="1471223"/>
                  <a:pt x="4333176" y="1480007"/>
                </a:cubicBezTo>
                <a:cubicBezTo>
                  <a:pt x="4341956" y="1482202"/>
                  <a:pt x="4352931" y="1482202"/>
                  <a:pt x="4363906" y="1477811"/>
                </a:cubicBezTo>
                <a:cubicBezTo>
                  <a:pt x="4392441" y="1464636"/>
                  <a:pt x="4425366" y="1469028"/>
                  <a:pt x="4456096" y="1455853"/>
                </a:cubicBezTo>
                <a:cubicBezTo>
                  <a:pt x="4460486" y="1453657"/>
                  <a:pt x="4471461" y="1460244"/>
                  <a:pt x="4475851" y="1464636"/>
                </a:cubicBezTo>
                <a:cubicBezTo>
                  <a:pt x="4484631" y="1473419"/>
                  <a:pt x="4493411" y="1482202"/>
                  <a:pt x="4499996" y="1495377"/>
                </a:cubicBezTo>
                <a:cubicBezTo>
                  <a:pt x="4504386" y="1508552"/>
                  <a:pt x="4513166" y="1508552"/>
                  <a:pt x="4526336" y="1499769"/>
                </a:cubicBezTo>
                <a:cubicBezTo>
                  <a:pt x="4528531" y="1497573"/>
                  <a:pt x="4530726" y="1493181"/>
                  <a:pt x="4535116" y="1490985"/>
                </a:cubicBezTo>
                <a:cubicBezTo>
                  <a:pt x="4541701" y="1488790"/>
                  <a:pt x="4550481" y="1486594"/>
                  <a:pt x="4554871" y="1490985"/>
                </a:cubicBezTo>
                <a:cubicBezTo>
                  <a:pt x="4561456" y="1499769"/>
                  <a:pt x="4554871" y="1504160"/>
                  <a:pt x="4550481" y="1510748"/>
                </a:cubicBezTo>
                <a:cubicBezTo>
                  <a:pt x="4535116" y="1528314"/>
                  <a:pt x="4510971" y="1539293"/>
                  <a:pt x="4504386" y="1565642"/>
                </a:cubicBezTo>
                <a:cubicBezTo>
                  <a:pt x="4502191" y="1574425"/>
                  <a:pt x="4504386" y="1585404"/>
                  <a:pt x="4510971" y="1585404"/>
                </a:cubicBezTo>
                <a:cubicBezTo>
                  <a:pt x="4521946" y="1585404"/>
                  <a:pt x="4532921" y="1587600"/>
                  <a:pt x="4543896" y="1581013"/>
                </a:cubicBezTo>
                <a:cubicBezTo>
                  <a:pt x="4552676" y="1574425"/>
                  <a:pt x="4570236" y="1572230"/>
                  <a:pt x="4579016" y="1585404"/>
                </a:cubicBezTo>
                <a:cubicBezTo>
                  <a:pt x="4587796" y="1600775"/>
                  <a:pt x="4598771" y="1616145"/>
                  <a:pt x="4592186" y="1635907"/>
                </a:cubicBezTo>
                <a:cubicBezTo>
                  <a:pt x="4589991" y="1638103"/>
                  <a:pt x="4579016" y="1638103"/>
                  <a:pt x="4576821" y="1642495"/>
                </a:cubicBezTo>
                <a:cubicBezTo>
                  <a:pt x="4574626" y="1653474"/>
                  <a:pt x="4572431" y="1666648"/>
                  <a:pt x="4583406" y="1677627"/>
                </a:cubicBezTo>
                <a:cubicBezTo>
                  <a:pt x="4611941" y="1703977"/>
                  <a:pt x="4633891" y="1736914"/>
                  <a:pt x="4658036" y="1769850"/>
                </a:cubicBezTo>
                <a:cubicBezTo>
                  <a:pt x="4673401" y="1789612"/>
                  <a:pt x="4697546" y="1794004"/>
                  <a:pt x="4723886" y="1785221"/>
                </a:cubicBezTo>
                <a:cubicBezTo>
                  <a:pt x="4756811" y="1774242"/>
                  <a:pt x="4756811" y="1776438"/>
                  <a:pt x="4772176" y="1804983"/>
                </a:cubicBezTo>
                <a:cubicBezTo>
                  <a:pt x="4778761" y="1818158"/>
                  <a:pt x="4783151" y="1824745"/>
                  <a:pt x="4763396" y="1835724"/>
                </a:cubicBezTo>
                <a:cubicBezTo>
                  <a:pt x="4734861" y="1851094"/>
                  <a:pt x="4723886" y="1879640"/>
                  <a:pt x="4723886" y="1914772"/>
                </a:cubicBezTo>
                <a:cubicBezTo>
                  <a:pt x="4723886" y="1958688"/>
                  <a:pt x="4739251" y="1993821"/>
                  <a:pt x="4765591" y="2026757"/>
                </a:cubicBezTo>
                <a:cubicBezTo>
                  <a:pt x="4769981" y="2033345"/>
                  <a:pt x="4774371" y="2037736"/>
                  <a:pt x="4785346" y="2031149"/>
                </a:cubicBezTo>
                <a:cubicBezTo>
                  <a:pt x="4802906" y="2020170"/>
                  <a:pt x="4822661" y="2024562"/>
                  <a:pt x="4840221" y="2026757"/>
                </a:cubicBezTo>
                <a:cubicBezTo>
                  <a:pt x="4864366" y="2028953"/>
                  <a:pt x="4884121" y="2064086"/>
                  <a:pt x="4873146" y="2088239"/>
                </a:cubicBezTo>
                <a:cubicBezTo>
                  <a:pt x="4862171" y="2112393"/>
                  <a:pt x="4853391" y="2136547"/>
                  <a:pt x="4835831" y="2156309"/>
                </a:cubicBezTo>
                <a:cubicBezTo>
                  <a:pt x="4829246" y="2162896"/>
                  <a:pt x="4824856" y="2167288"/>
                  <a:pt x="4816076" y="2158505"/>
                </a:cubicBezTo>
                <a:cubicBezTo>
                  <a:pt x="4809491" y="2151917"/>
                  <a:pt x="4800711" y="2160700"/>
                  <a:pt x="4798516" y="2167288"/>
                </a:cubicBezTo>
                <a:cubicBezTo>
                  <a:pt x="4794126" y="2176071"/>
                  <a:pt x="4785346" y="2184854"/>
                  <a:pt x="4780956" y="2193637"/>
                </a:cubicBezTo>
                <a:cubicBezTo>
                  <a:pt x="4778761" y="2202420"/>
                  <a:pt x="4785346" y="2213399"/>
                  <a:pt x="4787541" y="2224378"/>
                </a:cubicBezTo>
                <a:cubicBezTo>
                  <a:pt x="4794126" y="2261707"/>
                  <a:pt x="4800711" y="2299035"/>
                  <a:pt x="4833636" y="2323189"/>
                </a:cubicBezTo>
                <a:cubicBezTo>
                  <a:pt x="4840221" y="2329776"/>
                  <a:pt x="4846806" y="2334168"/>
                  <a:pt x="4855586" y="2331972"/>
                </a:cubicBezTo>
                <a:cubicBezTo>
                  <a:pt x="4864366" y="2331972"/>
                  <a:pt x="4866561" y="2340755"/>
                  <a:pt x="4873146" y="2345146"/>
                </a:cubicBezTo>
                <a:cubicBezTo>
                  <a:pt x="4857781" y="2369300"/>
                  <a:pt x="4833636" y="2378083"/>
                  <a:pt x="4807296" y="2384671"/>
                </a:cubicBezTo>
                <a:cubicBezTo>
                  <a:pt x="4785346" y="2391258"/>
                  <a:pt x="4778761" y="2402237"/>
                  <a:pt x="4776566" y="2424195"/>
                </a:cubicBezTo>
                <a:cubicBezTo>
                  <a:pt x="4776566" y="2426391"/>
                  <a:pt x="4776566" y="2426391"/>
                  <a:pt x="4776566" y="2428586"/>
                </a:cubicBezTo>
                <a:cubicBezTo>
                  <a:pt x="4776566" y="2465915"/>
                  <a:pt x="4776566" y="2468110"/>
                  <a:pt x="4816076" y="2472502"/>
                </a:cubicBezTo>
                <a:cubicBezTo>
                  <a:pt x="4842416" y="2476894"/>
                  <a:pt x="4857781" y="2492264"/>
                  <a:pt x="4864366" y="2516418"/>
                </a:cubicBezTo>
                <a:cubicBezTo>
                  <a:pt x="4866561" y="2523005"/>
                  <a:pt x="4866561" y="2531788"/>
                  <a:pt x="4864366" y="2538376"/>
                </a:cubicBezTo>
                <a:cubicBezTo>
                  <a:pt x="4862171" y="2547159"/>
                  <a:pt x="4851196" y="2540571"/>
                  <a:pt x="4846806" y="2542767"/>
                </a:cubicBezTo>
                <a:cubicBezTo>
                  <a:pt x="4824856" y="2553746"/>
                  <a:pt x="4802906" y="2562529"/>
                  <a:pt x="4778761" y="2560334"/>
                </a:cubicBezTo>
                <a:cubicBezTo>
                  <a:pt x="4772176" y="2560334"/>
                  <a:pt x="4772176" y="2566921"/>
                  <a:pt x="4767786" y="2571312"/>
                </a:cubicBezTo>
                <a:cubicBezTo>
                  <a:pt x="4750226" y="2591075"/>
                  <a:pt x="4743641" y="2617424"/>
                  <a:pt x="4726081" y="2637186"/>
                </a:cubicBezTo>
                <a:cubicBezTo>
                  <a:pt x="4719496" y="2645969"/>
                  <a:pt x="4712911" y="2659144"/>
                  <a:pt x="4706326" y="2663535"/>
                </a:cubicBezTo>
                <a:cubicBezTo>
                  <a:pt x="4684376" y="2674514"/>
                  <a:pt x="4695351" y="2692081"/>
                  <a:pt x="4699741" y="2700864"/>
                </a:cubicBezTo>
                <a:cubicBezTo>
                  <a:pt x="4708521" y="2720626"/>
                  <a:pt x="4723886" y="2738192"/>
                  <a:pt x="4748031" y="2744780"/>
                </a:cubicBezTo>
                <a:cubicBezTo>
                  <a:pt x="4769981" y="2751367"/>
                  <a:pt x="4791931" y="2760150"/>
                  <a:pt x="4813881" y="2766737"/>
                </a:cubicBezTo>
                <a:cubicBezTo>
                  <a:pt x="4835831" y="2773325"/>
                  <a:pt x="4855586" y="2777716"/>
                  <a:pt x="4875341" y="2757954"/>
                </a:cubicBezTo>
                <a:cubicBezTo>
                  <a:pt x="4884121" y="2751367"/>
                  <a:pt x="4892901" y="2742584"/>
                  <a:pt x="4903876" y="2740388"/>
                </a:cubicBezTo>
                <a:cubicBezTo>
                  <a:pt x="4928020" y="2729409"/>
                  <a:pt x="4938996" y="2709647"/>
                  <a:pt x="4952166" y="2689885"/>
                </a:cubicBezTo>
                <a:cubicBezTo>
                  <a:pt x="4971920" y="2654752"/>
                  <a:pt x="4996066" y="2621816"/>
                  <a:pt x="5033380" y="2604249"/>
                </a:cubicBezTo>
                <a:cubicBezTo>
                  <a:pt x="5068500" y="2591075"/>
                  <a:pt x="5103620" y="2573508"/>
                  <a:pt x="5138740" y="2562529"/>
                </a:cubicBezTo>
                <a:cubicBezTo>
                  <a:pt x="5189226" y="2544963"/>
                  <a:pt x="5198006" y="2540571"/>
                  <a:pt x="5224346" y="2514222"/>
                </a:cubicBezTo>
                <a:cubicBezTo>
                  <a:pt x="5226540" y="2512026"/>
                  <a:pt x="5228736" y="2507635"/>
                  <a:pt x="5230930" y="2507635"/>
                </a:cubicBezTo>
                <a:cubicBezTo>
                  <a:pt x="5268245" y="2514222"/>
                  <a:pt x="5290195" y="2481285"/>
                  <a:pt x="5318730" y="2470306"/>
                </a:cubicBezTo>
                <a:cubicBezTo>
                  <a:pt x="5356045" y="2454936"/>
                  <a:pt x="5391165" y="2443957"/>
                  <a:pt x="5428480" y="2448348"/>
                </a:cubicBezTo>
                <a:cubicBezTo>
                  <a:pt x="5452625" y="2450544"/>
                  <a:pt x="5472380" y="2461523"/>
                  <a:pt x="5489940" y="2479089"/>
                </a:cubicBezTo>
                <a:cubicBezTo>
                  <a:pt x="5492135" y="2481285"/>
                  <a:pt x="5496525" y="2485677"/>
                  <a:pt x="5496525" y="2490068"/>
                </a:cubicBezTo>
                <a:cubicBezTo>
                  <a:pt x="5500915" y="2516418"/>
                  <a:pt x="5496525" y="2542767"/>
                  <a:pt x="5485550" y="2566921"/>
                </a:cubicBezTo>
                <a:cubicBezTo>
                  <a:pt x="5476770" y="2588879"/>
                  <a:pt x="5459210" y="2602053"/>
                  <a:pt x="5435065" y="2613032"/>
                </a:cubicBezTo>
                <a:cubicBezTo>
                  <a:pt x="5419700" y="2621816"/>
                  <a:pt x="5408725" y="2626207"/>
                  <a:pt x="5388970" y="2617424"/>
                </a:cubicBezTo>
                <a:cubicBezTo>
                  <a:pt x="5371410" y="2608641"/>
                  <a:pt x="5349460" y="2613032"/>
                  <a:pt x="5329705" y="2615228"/>
                </a:cubicBezTo>
                <a:cubicBezTo>
                  <a:pt x="5323120" y="2615228"/>
                  <a:pt x="5318730" y="2619620"/>
                  <a:pt x="5316535" y="2624011"/>
                </a:cubicBezTo>
                <a:cubicBezTo>
                  <a:pt x="5301170" y="2639382"/>
                  <a:pt x="5285805" y="2648165"/>
                  <a:pt x="5263856" y="2650361"/>
                </a:cubicBezTo>
                <a:cubicBezTo>
                  <a:pt x="5246296" y="2650361"/>
                  <a:pt x="5233126" y="2663535"/>
                  <a:pt x="5215566" y="2670123"/>
                </a:cubicBezTo>
                <a:cubicBezTo>
                  <a:pt x="5191420" y="2683298"/>
                  <a:pt x="5129960" y="2698668"/>
                  <a:pt x="5105816" y="2700864"/>
                </a:cubicBezTo>
                <a:cubicBezTo>
                  <a:pt x="5066306" y="2705255"/>
                  <a:pt x="5035576" y="2727213"/>
                  <a:pt x="5000456" y="2744780"/>
                </a:cubicBezTo>
                <a:cubicBezTo>
                  <a:pt x="4976310" y="2757954"/>
                  <a:pt x="4958750" y="2782108"/>
                  <a:pt x="4934606" y="2795283"/>
                </a:cubicBezTo>
                <a:cubicBezTo>
                  <a:pt x="4923630" y="2801870"/>
                  <a:pt x="4912656" y="2810653"/>
                  <a:pt x="4903876" y="2815045"/>
                </a:cubicBezTo>
                <a:cubicBezTo>
                  <a:pt x="4857781" y="2834807"/>
                  <a:pt x="4818271" y="2861156"/>
                  <a:pt x="4778761" y="2887506"/>
                </a:cubicBezTo>
                <a:cubicBezTo>
                  <a:pt x="4765591" y="2898485"/>
                  <a:pt x="4723886" y="2911659"/>
                  <a:pt x="4710716" y="2911659"/>
                </a:cubicBezTo>
                <a:cubicBezTo>
                  <a:pt x="4699741" y="2913855"/>
                  <a:pt x="4690961" y="2911659"/>
                  <a:pt x="4684376" y="2902876"/>
                </a:cubicBezTo>
                <a:cubicBezTo>
                  <a:pt x="4675596" y="2891897"/>
                  <a:pt x="4669011" y="2898485"/>
                  <a:pt x="4660231" y="2900680"/>
                </a:cubicBezTo>
                <a:cubicBezTo>
                  <a:pt x="4644866" y="2905072"/>
                  <a:pt x="4644866" y="2911659"/>
                  <a:pt x="4644866" y="2922638"/>
                </a:cubicBezTo>
                <a:cubicBezTo>
                  <a:pt x="4644866" y="2931421"/>
                  <a:pt x="4644866" y="2940205"/>
                  <a:pt x="4658036" y="2940205"/>
                </a:cubicBezTo>
                <a:cubicBezTo>
                  <a:pt x="4664621" y="2940205"/>
                  <a:pt x="4669011" y="2948988"/>
                  <a:pt x="4675596" y="2946792"/>
                </a:cubicBezTo>
                <a:cubicBezTo>
                  <a:pt x="4693156" y="2946792"/>
                  <a:pt x="4697546" y="2962162"/>
                  <a:pt x="4706326" y="2968750"/>
                </a:cubicBezTo>
                <a:cubicBezTo>
                  <a:pt x="4701936" y="2999491"/>
                  <a:pt x="4728276" y="2999491"/>
                  <a:pt x="4745836" y="3008274"/>
                </a:cubicBezTo>
                <a:cubicBezTo>
                  <a:pt x="4800711" y="3036819"/>
                  <a:pt x="4857781" y="3052190"/>
                  <a:pt x="4914850" y="3069756"/>
                </a:cubicBezTo>
                <a:cubicBezTo>
                  <a:pt x="4925826" y="3074148"/>
                  <a:pt x="4938996" y="3078539"/>
                  <a:pt x="4952166" y="3082931"/>
                </a:cubicBezTo>
                <a:cubicBezTo>
                  <a:pt x="4969726" y="3089518"/>
                  <a:pt x="4989480" y="3093910"/>
                  <a:pt x="5002650" y="3076343"/>
                </a:cubicBezTo>
                <a:cubicBezTo>
                  <a:pt x="5011430" y="3067560"/>
                  <a:pt x="5022406" y="3069756"/>
                  <a:pt x="5031186" y="3071952"/>
                </a:cubicBezTo>
                <a:cubicBezTo>
                  <a:pt x="5042160" y="3071952"/>
                  <a:pt x="5050940" y="3082931"/>
                  <a:pt x="5061916" y="3080735"/>
                </a:cubicBezTo>
                <a:cubicBezTo>
                  <a:pt x="5066306" y="3080735"/>
                  <a:pt x="5075086" y="3089518"/>
                  <a:pt x="5075086" y="3096105"/>
                </a:cubicBezTo>
                <a:cubicBezTo>
                  <a:pt x="5081670" y="3131238"/>
                  <a:pt x="5064110" y="3188328"/>
                  <a:pt x="5018016" y="3212482"/>
                </a:cubicBezTo>
                <a:cubicBezTo>
                  <a:pt x="4993870" y="3225657"/>
                  <a:pt x="4978506" y="3230048"/>
                  <a:pt x="4956556" y="3212482"/>
                </a:cubicBezTo>
                <a:cubicBezTo>
                  <a:pt x="4941190" y="3199307"/>
                  <a:pt x="4921436" y="3190524"/>
                  <a:pt x="4906071" y="3177349"/>
                </a:cubicBezTo>
                <a:cubicBezTo>
                  <a:pt x="4890706" y="3166370"/>
                  <a:pt x="4875341" y="3148804"/>
                  <a:pt x="4851196" y="3166370"/>
                </a:cubicBezTo>
                <a:cubicBezTo>
                  <a:pt x="4835831" y="3175154"/>
                  <a:pt x="4807296" y="3155392"/>
                  <a:pt x="4794126" y="3137825"/>
                </a:cubicBezTo>
                <a:cubicBezTo>
                  <a:pt x="4783151" y="3120259"/>
                  <a:pt x="4778761" y="3098301"/>
                  <a:pt x="4761201" y="3085126"/>
                </a:cubicBezTo>
                <a:cubicBezTo>
                  <a:pt x="4745836" y="3069756"/>
                  <a:pt x="4732666" y="3056581"/>
                  <a:pt x="4708521" y="3060973"/>
                </a:cubicBezTo>
                <a:cubicBezTo>
                  <a:pt x="4704131" y="3063169"/>
                  <a:pt x="4695351" y="3063169"/>
                  <a:pt x="4693156" y="3058777"/>
                </a:cubicBezTo>
                <a:cubicBezTo>
                  <a:pt x="4664621" y="3032428"/>
                  <a:pt x="4642671" y="3054385"/>
                  <a:pt x="4620721" y="3065364"/>
                </a:cubicBezTo>
                <a:cubicBezTo>
                  <a:pt x="4600966" y="3078539"/>
                  <a:pt x="4583406" y="3080735"/>
                  <a:pt x="4565846" y="3065364"/>
                </a:cubicBezTo>
                <a:cubicBezTo>
                  <a:pt x="4552676" y="3056581"/>
                  <a:pt x="4532921" y="3054385"/>
                  <a:pt x="4524141" y="3039015"/>
                </a:cubicBezTo>
                <a:cubicBezTo>
                  <a:pt x="4517556" y="3032428"/>
                  <a:pt x="4510971" y="3034623"/>
                  <a:pt x="4502191" y="3034623"/>
                </a:cubicBezTo>
                <a:cubicBezTo>
                  <a:pt x="4493411" y="3036819"/>
                  <a:pt x="4491216" y="3032428"/>
                  <a:pt x="4486826" y="3023644"/>
                </a:cubicBezTo>
                <a:cubicBezTo>
                  <a:pt x="4478046" y="3003882"/>
                  <a:pt x="4462681" y="3006078"/>
                  <a:pt x="4447316" y="3017057"/>
                </a:cubicBezTo>
                <a:cubicBezTo>
                  <a:pt x="4427561" y="3032428"/>
                  <a:pt x="4418781" y="3054385"/>
                  <a:pt x="4407806" y="3076343"/>
                </a:cubicBezTo>
                <a:cubicBezTo>
                  <a:pt x="4396831" y="3100497"/>
                  <a:pt x="4394636" y="3100497"/>
                  <a:pt x="4372686" y="3087322"/>
                </a:cubicBezTo>
                <a:cubicBezTo>
                  <a:pt x="4370491" y="3087322"/>
                  <a:pt x="4366101" y="3087322"/>
                  <a:pt x="4366101" y="3085126"/>
                </a:cubicBezTo>
                <a:cubicBezTo>
                  <a:pt x="4359516" y="3071952"/>
                  <a:pt x="4344151" y="3065364"/>
                  <a:pt x="4335371" y="3065364"/>
                </a:cubicBezTo>
                <a:cubicBezTo>
                  <a:pt x="4324396" y="3063169"/>
                  <a:pt x="4311226" y="3076343"/>
                  <a:pt x="4302446" y="3085126"/>
                </a:cubicBezTo>
                <a:cubicBezTo>
                  <a:pt x="4291471" y="3093910"/>
                  <a:pt x="4278301" y="3102693"/>
                  <a:pt x="4273911" y="3113672"/>
                </a:cubicBezTo>
                <a:cubicBezTo>
                  <a:pt x="4262936" y="3148804"/>
                  <a:pt x="4236596" y="3142217"/>
                  <a:pt x="4210256" y="3140021"/>
                </a:cubicBezTo>
                <a:cubicBezTo>
                  <a:pt x="4205866" y="3140021"/>
                  <a:pt x="4203672" y="3131238"/>
                  <a:pt x="4194892" y="3137825"/>
                </a:cubicBezTo>
                <a:cubicBezTo>
                  <a:pt x="4161966" y="3164175"/>
                  <a:pt x="4135626" y="3197111"/>
                  <a:pt x="4089532" y="3201503"/>
                </a:cubicBezTo>
                <a:cubicBezTo>
                  <a:pt x="4071972" y="3223461"/>
                  <a:pt x="4043436" y="3225657"/>
                  <a:pt x="4023682" y="3247615"/>
                </a:cubicBezTo>
                <a:cubicBezTo>
                  <a:pt x="3990756" y="3282747"/>
                  <a:pt x="3990756" y="3282747"/>
                  <a:pt x="3938077" y="3289335"/>
                </a:cubicBezTo>
                <a:cubicBezTo>
                  <a:pt x="3927102" y="3291530"/>
                  <a:pt x="3924907" y="3293726"/>
                  <a:pt x="3924907" y="3302509"/>
                </a:cubicBezTo>
                <a:cubicBezTo>
                  <a:pt x="3927102" y="3322271"/>
                  <a:pt x="3916127" y="3339838"/>
                  <a:pt x="3907347" y="3357404"/>
                </a:cubicBezTo>
                <a:cubicBezTo>
                  <a:pt x="3905152" y="3361795"/>
                  <a:pt x="3907347" y="3366187"/>
                  <a:pt x="3900762" y="3368383"/>
                </a:cubicBezTo>
                <a:cubicBezTo>
                  <a:pt x="3861252" y="3381558"/>
                  <a:pt x="3841497" y="3416690"/>
                  <a:pt x="3821742" y="3447431"/>
                </a:cubicBezTo>
                <a:cubicBezTo>
                  <a:pt x="3817352" y="3451823"/>
                  <a:pt x="3817352" y="3458410"/>
                  <a:pt x="3810767" y="3456214"/>
                </a:cubicBezTo>
                <a:cubicBezTo>
                  <a:pt x="3766867" y="3454019"/>
                  <a:pt x="3736137" y="3484760"/>
                  <a:pt x="3703212" y="3506717"/>
                </a:cubicBezTo>
                <a:cubicBezTo>
                  <a:pt x="3670287" y="3530871"/>
                  <a:pt x="3639557" y="3559416"/>
                  <a:pt x="3604437" y="3581374"/>
                </a:cubicBezTo>
                <a:cubicBezTo>
                  <a:pt x="3586877" y="3592353"/>
                  <a:pt x="3573707" y="3609919"/>
                  <a:pt x="3560537" y="3625290"/>
                </a:cubicBezTo>
                <a:cubicBezTo>
                  <a:pt x="3553952" y="3629681"/>
                  <a:pt x="3556147" y="3636269"/>
                  <a:pt x="3560537" y="3640660"/>
                </a:cubicBezTo>
                <a:cubicBezTo>
                  <a:pt x="3562732" y="3642856"/>
                  <a:pt x="3564927" y="3645052"/>
                  <a:pt x="3564927" y="3647248"/>
                </a:cubicBezTo>
                <a:cubicBezTo>
                  <a:pt x="3575902" y="3688968"/>
                  <a:pt x="3575902" y="3688968"/>
                  <a:pt x="3545172" y="3717513"/>
                </a:cubicBezTo>
                <a:cubicBezTo>
                  <a:pt x="3532002" y="3730688"/>
                  <a:pt x="3523222" y="3754841"/>
                  <a:pt x="3494687" y="3748254"/>
                </a:cubicBezTo>
                <a:cubicBezTo>
                  <a:pt x="3507857" y="3759233"/>
                  <a:pt x="3521027" y="3750450"/>
                  <a:pt x="3529807" y="3757037"/>
                </a:cubicBezTo>
                <a:cubicBezTo>
                  <a:pt x="3542977" y="3761429"/>
                  <a:pt x="3551757" y="3770212"/>
                  <a:pt x="3562732" y="3754841"/>
                </a:cubicBezTo>
                <a:cubicBezTo>
                  <a:pt x="3564927" y="3754841"/>
                  <a:pt x="3571512" y="3757037"/>
                  <a:pt x="3573707" y="3761429"/>
                </a:cubicBezTo>
                <a:cubicBezTo>
                  <a:pt x="3586877" y="3772408"/>
                  <a:pt x="3602242" y="3778995"/>
                  <a:pt x="3617607" y="3785582"/>
                </a:cubicBezTo>
                <a:cubicBezTo>
                  <a:pt x="3652727" y="3796561"/>
                  <a:pt x="3674677" y="3825106"/>
                  <a:pt x="3698822" y="3851456"/>
                </a:cubicBezTo>
                <a:cubicBezTo>
                  <a:pt x="3714187" y="3866826"/>
                  <a:pt x="3720772" y="3888784"/>
                  <a:pt x="3711992" y="3912938"/>
                </a:cubicBezTo>
                <a:cubicBezTo>
                  <a:pt x="3703212" y="3937092"/>
                  <a:pt x="3694432" y="3963441"/>
                  <a:pt x="3670287" y="3978811"/>
                </a:cubicBezTo>
                <a:cubicBezTo>
                  <a:pt x="3665897" y="3983203"/>
                  <a:pt x="3665897" y="3987595"/>
                  <a:pt x="3668092" y="3994182"/>
                </a:cubicBezTo>
                <a:cubicBezTo>
                  <a:pt x="3670287" y="4020531"/>
                  <a:pt x="3681262" y="4044685"/>
                  <a:pt x="3679067" y="4068839"/>
                </a:cubicBezTo>
                <a:cubicBezTo>
                  <a:pt x="3679067" y="4110559"/>
                  <a:pt x="3659312" y="4143495"/>
                  <a:pt x="3624192" y="4169845"/>
                </a:cubicBezTo>
                <a:cubicBezTo>
                  <a:pt x="3606632" y="4180824"/>
                  <a:pt x="3593462" y="4196194"/>
                  <a:pt x="3571512" y="4193999"/>
                </a:cubicBezTo>
                <a:cubicBezTo>
                  <a:pt x="3536392" y="4191803"/>
                  <a:pt x="3499077" y="4202782"/>
                  <a:pt x="3463957" y="4178628"/>
                </a:cubicBezTo>
                <a:cubicBezTo>
                  <a:pt x="3420057" y="4147887"/>
                  <a:pt x="3387132" y="4112754"/>
                  <a:pt x="3389327" y="4055664"/>
                </a:cubicBezTo>
                <a:cubicBezTo>
                  <a:pt x="3389327" y="4051272"/>
                  <a:pt x="3391522" y="4044685"/>
                  <a:pt x="3389327" y="4038098"/>
                </a:cubicBezTo>
                <a:cubicBezTo>
                  <a:pt x="3387132" y="4027119"/>
                  <a:pt x="3384937" y="4013944"/>
                  <a:pt x="3378352" y="4005161"/>
                </a:cubicBezTo>
                <a:cubicBezTo>
                  <a:pt x="3373962" y="3998574"/>
                  <a:pt x="3358597" y="4000769"/>
                  <a:pt x="3349817" y="4000769"/>
                </a:cubicBezTo>
                <a:cubicBezTo>
                  <a:pt x="3312502" y="4005161"/>
                  <a:pt x="3279577" y="3985399"/>
                  <a:pt x="3242262" y="3991986"/>
                </a:cubicBezTo>
                <a:cubicBezTo>
                  <a:pt x="3235678" y="3994182"/>
                  <a:pt x="3229092" y="3989790"/>
                  <a:pt x="3224702" y="3996378"/>
                </a:cubicBezTo>
                <a:cubicBezTo>
                  <a:pt x="3222508" y="4007357"/>
                  <a:pt x="3242262" y="3994182"/>
                  <a:pt x="3237872" y="4009552"/>
                </a:cubicBezTo>
                <a:cubicBezTo>
                  <a:pt x="3231288" y="4027119"/>
                  <a:pt x="3237872" y="4033706"/>
                  <a:pt x="3248848" y="4027119"/>
                </a:cubicBezTo>
                <a:cubicBezTo>
                  <a:pt x="3268602" y="4016140"/>
                  <a:pt x="3288357" y="4020531"/>
                  <a:pt x="3308112" y="4018336"/>
                </a:cubicBezTo>
                <a:cubicBezTo>
                  <a:pt x="3316892" y="4018336"/>
                  <a:pt x="3321282" y="4020531"/>
                  <a:pt x="3319087" y="4031510"/>
                </a:cubicBezTo>
                <a:cubicBezTo>
                  <a:pt x="3319087" y="4038098"/>
                  <a:pt x="3321282" y="4044685"/>
                  <a:pt x="3310307" y="4046881"/>
                </a:cubicBezTo>
                <a:cubicBezTo>
                  <a:pt x="3286162" y="4049077"/>
                  <a:pt x="3262018" y="4064447"/>
                  <a:pt x="3237872" y="4046881"/>
                </a:cubicBezTo>
                <a:cubicBezTo>
                  <a:pt x="3231288" y="4042489"/>
                  <a:pt x="3215922" y="4053468"/>
                  <a:pt x="3213728" y="4060056"/>
                </a:cubicBezTo>
                <a:cubicBezTo>
                  <a:pt x="3207142" y="4092992"/>
                  <a:pt x="3220312" y="4125929"/>
                  <a:pt x="3253238" y="4141300"/>
                </a:cubicBezTo>
                <a:cubicBezTo>
                  <a:pt x="3279577" y="4152279"/>
                  <a:pt x="3305917" y="4165453"/>
                  <a:pt x="3325672" y="4187411"/>
                </a:cubicBezTo>
                <a:cubicBezTo>
                  <a:pt x="3332257" y="4193999"/>
                  <a:pt x="3338842" y="4198390"/>
                  <a:pt x="3347622" y="4189607"/>
                </a:cubicBezTo>
                <a:cubicBezTo>
                  <a:pt x="3354207" y="4180824"/>
                  <a:pt x="3356402" y="4196194"/>
                  <a:pt x="3362987" y="4196194"/>
                </a:cubicBezTo>
                <a:cubicBezTo>
                  <a:pt x="3369572" y="4193999"/>
                  <a:pt x="3384937" y="4191803"/>
                  <a:pt x="3380547" y="4204977"/>
                </a:cubicBezTo>
                <a:cubicBezTo>
                  <a:pt x="3378352" y="4213761"/>
                  <a:pt x="3371767" y="4222544"/>
                  <a:pt x="3358597" y="4220348"/>
                </a:cubicBezTo>
                <a:cubicBezTo>
                  <a:pt x="3352012" y="4220348"/>
                  <a:pt x="3347622" y="4215956"/>
                  <a:pt x="3343232" y="4213761"/>
                </a:cubicBezTo>
                <a:cubicBezTo>
                  <a:pt x="3303722" y="4200586"/>
                  <a:pt x="3270797" y="4174236"/>
                  <a:pt x="3231288" y="4154474"/>
                </a:cubicBezTo>
                <a:cubicBezTo>
                  <a:pt x="3226898" y="4152279"/>
                  <a:pt x="3222508" y="4150083"/>
                  <a:pt x="3215922" y="4147887"/>
                </a:cubicBezTo>
                <a:cubicBezTo>
                  <a:pt x="3191778" y="4136908"/>
                  <a:pt x="3172022" y="4150083"/>
                  <a:pt x="3169828" y="4176432"/>
                </a:cubicBezTo>
                <a:cubicBezTo>
                  <a:pt x="3169828" y="4185215"/>
                  <a:pt x="3169828" y="4196194"/>
                  <a:pt x="3169828" y="4207173"/>
                </a:cubicBezTo>
                <a:cubicBezTo>
                  <a:pt x="3169828" y="4215956"/>
                  <a:pt x="3169828" y="4226935"/>
                  <a:pt x="3169828" y="4240110"/>
                </a:cubicBezTo>
                <a:cubicBezTo>
                  <a:pt x="3150072" y="4240110"/>
                  <a:pt x="3128122" y="4233523"/>
                  <a:pt x="3112758" y="4240110"/>
                </a:cubicBezTo>
                <a:cubicBezTo>
                  <a:pt x="3095198" y="4248893"/>
                  <a:pt x="3084222" y="4268655"/>
                  <a:pt x="3068858" y="4284026"/>
                </a:cubicBezTo>
                <a:cubicBezTo>
                  <a:pt x="3055688" y="4295005"/>
                  <a:pt x="3044712" y="4308179"/>
                  <a:pt x="3031543" y="4319158"/>
                </a:cubicBezTo>
                <a:cubicBezTo>
                  <a:pt x="3016178" y="4334529"/>
                  <a:pt x="3016178" y="4334529"/>
                  <a:pt x="2994228" y="4321354"/>
                </a:cubicBezTo>
                <a:cubicBezTo>
                  <a:pt x="2976668" y="4312571"/>
                  <a:pt x="2943743" y="4319158"/>
                  <a:pt x="2930573" y="4334529"/>
                </a:cubicBezTo>
                <a:cubicBezTo>
                  <a:pt x="2926183" y="4338920"/>
                  <a:pt x="2923988" y="4343312"/>
                  <a:pt x="2923988" y="4345508"/>
                </a:cubicBezTo>
                <a:cubicBezTo>
                  <a:pt x="2930573" y="4371857"/>
                  <a:pt x="2913013" y="4393815"/>
                  <a:pt x="2915208" y="4417969"/>
                </a:cubicBezTo>
                <a:cubicBezTo>
                  <a:pt x="2917403" y="4428948"/>
                  <a:pt x="2908623" y="4435535"/>
                  <a:pt x="2902038" y="4439927"/>
                </a:cubicBezTo>
                <a:cubicBezTo>
                  <a:pt x="2897648" y="4442122"/>
                  <a:pt x="2891063" y="4439927"/>
                  <a:pt x="2891063" y="4435535"/>
                </a:cubicBezTo>
                <a:cubicBezTo>
                  <a:pt x="2888868" y="4417969"/>
                  <a:pt x="2888868" y="4400402"/>
                  <a:pt x="2888868" y="4382836"/>
                </a:cubicBezTo>
                <a:cubicBezTo>
                  <a:pt x="2891063" y="4365270"/>
                  <a:pt x="2886673" y="4356487"/>
                  <a:pt x="2873503" y="4363074"/>
                </a:cubicBezTo>
                <a:cubicBezTo>
                  <a:pt x="2862528" y="4365270"/>
                  <a:pt x="2851553" y="4371857"/>
                  <a:pt x="2842773" y="4376249"/>
                </a:cubicBezTo>
                <a:cubicBezTo>
                  <a:pt x="2836188" y="4382836"/>
                  <a:pt x="2831798" y="4389424"/>
                  <a:pt x="2823018" y="4396011"/>
                </a:cubicBezTo>
                <a:cubicBezTo>
                  <a:pt x="2812043" y="4382836"/>
                  <a:pt x="2812043" y="4367466"/>
                  <a:pt x="2820823" y="4356487"/>
                </a:cubicBezTo>
                <a:cubicBezTo>
                  <a:pt x="2833993" y="4341116"/>
                  <a:pt x="2818628" y="4338920"/>
                  <a:pt x="2812043" y="4336725"/>
                </a:cubicBezTo>
                <a:cubicBezTo>
                  <a:pt x="2807653" y="4334529"/>
                  <a:pt x="2794483" y="4330137"/>
                  <a:pt x="2792288" y="4343312"/>
                </a:cubicBezTo>
                <a:cubicBezTo>
                  <a:pt x="2792288" y="4363074"/>
                  <a:pt x="2783508" y="4378445"/>
                  <a:pt x="2783508" y="4398207"/>
                </a:cubicBezTo>
                <a:cubicBezTo>
                  <a:pt x="2779118" y="4435535"/>
                  <a:pt x="2779118" y="4472863"/>
                  <a:pt x="2765948" y="4510192"/>
                </a:cubicBezTo>
                <a:cubicBezTo>
                  <a:pt x="2763753" y="4514583"/>
                  <a:pt x="2765948" y="4523366"/>
                  <a:pt x="2765948" y="4529954"/>
                </a:cubicBezTo>
                <a:cubicBezTo>
                  <a:pt x="2765948" y="4538737"/>
                  <a:pt x="2768143" y="4547520"/>
                  <a:pt x="2757168" y="4545324"/>
                </a:cubicBezTo>
                <a:cubicBezTo>
                  <a:pt x="2748388" y="4545324"/>
                  <a:pt x="2743998" y="4538737"/>
                  <a:pt x="2741803" y="4532150"/>
                </a:cubicBezTo>
                <a:cubicBezTo>
                  <a:pt x="2737413" y="4527758"/>
                  <a:pt x="2741803" y="4521171"/>
                  <a:pt x="2739608" y="4516779"/>
                </a:cubicBezTo>
                <a:cubicBezTo>
                  <a:pt x="2735218" y="4499213"/>
                  <a:pt x="2750583" y="4490430"/>
                  <a:pt x="2750583" y="4475059"/>
                </a:cubicBezTo>
                <a:cubicBezTo>
                  <a:pt x="2748388" y="4464080"/>
                  <a:pt x="2743998" y="4448710"/>
                  <a:pt x="2754973" y="4437731"/>
                </a:cubicBezTo>
                <a:cubicBezTo>
                  <a:pt x="2761558" y="4431143"/>
                  <a:pt x="2757168" y="4422360"/>
                  <a:pt x="2757168" y="4413577"/>
                </a:cubicBezTo>
                <a:cubicBezTo>
                  <a:pt x="2759363" y="4396011"/>
                  <a:pt x="2754973" y="4376249"/>
                  <a:pt x="2759363" y="4360878"/>
                </a:cubicBezTo>
                <a:cubicBezTo>
                  <a:pt x="2765948" y="4334529"/>
                  <a:pt x="2757168" y="4316963"/>
                  <a:pt x="2737413" y="4301592"/>
                </a:cubicBezTo>
                <a:cubicBezTo>
                  <a:pt x="2715463" y="4305984"/>
                  <a:pt x="2728633" y="4332333"/>
                  <a:pt x="2713268" y="4341116"/>
                </a:cubicBezTo>
                <a:cubicBezTo>
                  <a:pt x="2715463" y="4376249"/>
                  <a:pt x="2695708" y="4404794"/>
                  <a:pt x="2695708" y="4439927"/>
                </a:cubicBezTo>
                <a:cubicBezTo>
                  <a:pt x="2695708" y="4459689"/>
                  <a:pt x="2680343" y="4477255"/>
                  <a:pt x="2678148" y="4497017"/>
                </a:cubicBezTo>
                <a:cubicBezTo>
                  <a:pt x="2675953" y="4505800"/>
                  <a:pt x="2664978" y="4503604"/>
                  <a:pt x="2658393" y="4501409"/>
                </a:cubicBezTo>
                <a:cubicBezTo>
                  <a:pt x="2651808" y="4501409"/>
                  <a:pt x="2651808" y="4492625"/>
                  <a:pt x="2654003" y="4488234"/>
                </a:cubicBezTo>
                <a:cubicBezTo>
                  <a:pt x="2669368" y="4457493"/>
                  <a:pt x="2667173" y="4420165"/>
                  <a:pt x="2678148" y="4389424"/>
                </a:cubicBezTo>
                <a:cubicBezTo>
                  <a:pt x="2682538" y="4378445"/>
                  <a:pt x="2682538" y="4367466"/>
                  <a:pt x="2686928" y="4356487"/>
                </a:cubicBezTo>
                <a:cubicBezTo>
                  <a:pt x="2693513" y="4338920"/>
                  <a:pt x="2680343" y="4319158"/>
                  <a:pt x="2673758" y="4301592"/>
                </a:cubicBezTo>
                <a:cubicBezTo>
                  <a:pt x="2667173" y="4281830"/>
                  <a:pt x="2664978" y="4259872"/>
                  <a:pt x="2671563" y="4242306"/>
                </a:cubicBezTo>
                <a:cubicBezTo>
                  <a:pt x="2680343" y="4224740"/>
                  <a:pt x="2673758" y="4211565"/>
                  <a:pt x="2671563" y="4196194"/>
                </a:cubicBezTo>
                <a:cubicBezTo>
                  <a:pt x="2667173" y="4174236"/>
                  <a:pt x="2656198" y="4158866"/>
                  <a:pt x="2645223" y="4141300"/>
                </a:cubicBezTo>
                <a:cubicBezTo>
                  <a:pt x="2640833" y="4130321"/>
                  <a:pt x="2632053" y="4121538"/>
                  <a:pt x="2616688" y="4132516"/>
                </a:cubicBezTo>
                <a:cubicBezTo>
                  <a:pt x="2605713" y="4139104"/>
                  <a:pt x="2590348" y="4134712"/>
                  <a:pt x="2583763" y="4121538"/>
                </a:cubicBezTo>
                <a:cubicBezTo>
                  <a:pt x="2570593" y="4101775"/>
                  <a:pt x="2550838" y="4103971"/>
                  <a:pt x="2533278" y="4108363"/>
                </a:cubicBezTo>
                <a:cubicBezTo>
                  <a:pt x="2502548" y="4117146"/>
                  <a:pt x="2474013" y="4123733"/>
                  <a:pt x="2441088" y="4125929"/>
                </a:cubicBezTo>
                <a:cubicBezTo>
                  <a:pt x="2427918" y="4125929"/>
                  <a:pt x="2414748" y="4119342"/>
                  <a:pt x="2401578" y="4114950"/>
                </a:cubicBezTo>
                <a:cubicBezTo>
                  <a:pt x="2357679" y="4092992"/>
                  <a:pt x="2326949" y="4057860"/>
                  <a:pt x="2300609" y="4018336"/>
                </a:cubicBezTo>
                <a:cubicBezTo>
                  <a:pt x="2276464" y="3981007"/>
                  <a:pt x="2254514" y="3943679"/>
                  <a:pt x="2234759" y="3904155"/>
                </a:cubicBezTo>
                <a:cubicBezTo>
                  <a:pt x="2221589" y="3877805"/>
                  <a:pt x="2199639" y="3851456"/>
                  <a:pt x="2190859" y="3822911"/>
                </a:cubicBezTo>
                <a:cubicBezTo>
                  <a:pt x="2177689" y="3785582"/>
                  <a:pt x="2151349" y="3772408"/>
                  <a:pt x="2118424" y="3761429"/>
                </a:cubicBezTo>
                <a:cubicBezTo>
                  <a:pt x="2094279" y="3754841"/>
                  <a:pt x="2092084" y="3752645"/>
                  <a:pt x="2083304" y="3772408"/>
                </a:cubicBezTo>
                <a:cubicBezTo>
                  <a:pt x="2076719" y="3781191"/>
                  <a:pt x="2074524" y="3789974"/>
                  <a:pt x="2063549" y="3789974"/>
                </a:cubicBezTo>
                <a:cubicBezTo>
                  <a:pt x="2048184" y="3789974"/>
                  <a:pt x="2035014" y="3792170"/>
                  <a:pt x="2021844" y="3781191"/>
                </a:cubicBezTo>
                <a:lnTo>
                  <a:pt x="2008717" y="3760713"/>
                </a:lnTo>
                <a:lnTo>
                  <a:pt x="1923143" y="3846286"/>
                </a:lnTo>
                <a:lnTo>
                  <a:pt x="1859631" y="3782774"/>
                </a:lnTo>
                <a:lnTo>
                  <a:pt x="1853652" y="3782563"/>
                </a:lnTo>
                <a:cubicBezTo>
                  <a:pt x="1846793" y="3784485"/>
                  <a:pt x="1840757" y="3788876"/>
                  <a:pt x="1835269" y="3796561"/>
                </a:cubicBezTo>
                <a:cubicBezTo>
                  <a:pt x="1822099" y="3814127"/>
                  <a:pt x="1797954" y="3825106"/>
                  <a:pt x="1791369" y="3849260"/>
                </a:cubicBezTo>
                <a:cubicBezTo>
                  <a:pt x="1776004" y="3849260"/>
                  <a:pt x="1771614" y="3866826"/>
                  <a:pt x="1760639" y="3869022"/>
                </a:cubicBezTo>
                <a:cubicBezTo>
                  <a:pt x="1738689" y="3873414"/>
                  <a:pt x="1740884" y="3888784"/>
                  <a:pt x="1738689" y="3904155"/>
                </a:cubicBezTo>
                <a:cubicBezTo>
                  <a:pt x="1738689" y="3917329"/>
                  <a:pt x="1745274" y="3932700"/>
                  <a:pt x="1732104" y="3945875"/>
                </a:cubicBezTo>
                <a:cubicBezTo>
                  <a:pt x="1727714" y="3948070"/>
                  <a:pt x="1725519" y="3961245"/>
                  <a:pt x="1740884" y="3967833"/>
                </a:cubicBezTo>
                <a:cubicBezTo>
                  <a:pt x="1762834" y="3978811"/>
                  <a:pt x="1756249" y="4005161"/>
                  <a:pt x="1756249" y="4024923"/>
                </a:cubicBezTo>
                <a:cubicBezTo>
                  <a:pt x="1734299" y="4022727"/>
                  <a:pt x="1725519" y="4007357"/>
                  <a:pt x="1723324" y="3987595"/>
                </a:cubicBezTo>
                <a:cubicBezTo>
                  <a:pt x="1721129" y="3974420"/>
                  <a:pt x="1714544" y="3967833"/>
                  <a:pt x="1701374" y="3965637"/>
                </a:cubicBezTo>
                <a:cubicBezTo>
                  <a:pt x="1696984" y="3965637"/>
                  <a:pt x="1692594" y="3965637"/>
                  <a:pt x="1688204" y="3963441"/>
                </a:cubicBezTo>
                <a:cubicBezTo>
                  <a:pt x="1675034" y="3950266"/>
                  <a:pt x="1661864" y="3930504"/>
                  <a:pt x="1644304" y="3923917"/>
                </a:cubicBezTo>
                <a:cubicBezTo>
                  <a:pt x="1628939" y="3917329"/>
                  <a:pt x="1609184" y="3917329"/>
                  <a:pt x="1593819" y="3906350"/>
                </a:cubicBezTo>
                <a:cubicBezTo>
                  <a:pt x="1587234" y="3901959"/>
                  <a:pt x="1576259" y="3897567"/>
                  <a:pt x="1571869" y="3888784"/>
                </a:cubicBezTo>
                <a:cubicBezTo>
                  <a:pt x="1545529" y="3860239"/>
                  <a:pt x="1508214" y="3842673"/>
                  <a:pt x="1484069" y="3811932"/>
                </a:cubicBezTo>
                <a:cubicBezTo>
                  <a:pt x="1479679" y="3807540"/>
                  <a:pt x="1473095" y="3805344"/>
                  <a:pt x="1468705" y="3811932"/>
                </a:cubicBezTo>
                <a:cubicBezTo>
                  <a:pt x="1466510" y="3814127"/>
                  <a:pt x="1466510" y="3818519"/>
                  <a:pt x="1468705" y="3822911"/>
                </a:cubicBezTo>
                <a:cubicBezTo>
                  <a:pt x="1490654" y="3862435"/>
                  <a:pt x="1514799" y="3901959"/>
                  <a:pt x="1549919" y="3928308"/>
                </a:cubicBezTo>
                <a:cubicBezTo>
                  <a:pt x="1560894" y="3937092"/>
                  <a:pt x="1565284" y="3941483"/>
                  <a:pt x="1563089" y="3952462"/>
                </a:cubicBezTo>
                <a:cubicBezTo>
                  <a:pt x="1563089" y="3965637"/>
                  <a:pt x="1547724" y="3981007"/>
                  <a:pt x="1536749" y="3983203"/>
                </a:cubicBezTo>
                <a:cubicBezTo>
                  <a:pt x="1523579" y="3985399"/>
                  <a:pt x="1512604" y="3978811"/>
                  <a:pt x="1512604" y="3967833"/>
                </a:cubicBezTo>
                <a:cubicBezTo>
                  <a:pt x="1510409" y="3954658"/>
                  <a:pt x="1495044" y="3961245"/>
                  <a:pt x="1495044" y="3952462"/>
                </a:cubicBezTo>
                <a:cubicBezTo>
                  <a:pt x="1495044" y="3941483"/>
                  <a:pt x="1486264" y="3939287"/>
                  <a:pt x="1481874" y="3932700"/>
                </a:cubicBezTo>
                <a:cubicBezTo>
                  <a:pt x="1464315" y="3912938"/>
                  <a:pt x="1451145" y="3893176"/>
                  <a:pt x="1448950" y="3866826"/>
                </a:cubicBezTo>
                <a:cubicBezTo>
                  <a:pt x="1448950" y="3847064"/>
                  <a:pt x="1429195" y="3838281"/>
                  <a:pt x="1427000" y="3818519"/>
                </a:cubicBezTo>
                <a:cubicBezTo>
                  <a:pt x="1427000" y="3787778"/>
                  <a:pt x="1400660" y="3768016"/>
                  <a:pt x="1394075" y="3739471"/>
                </a:cubicBezTo>
                <a:cubicBezTo>
                  <a:pt x="1385295" y="3704338"/>
                  <a:pt x="1367735" y="3671401"/>
                  <a:pt x="1361150" y="3634073"/>
                </a:cubicBezTo>
                <a:cubicBezTo>
                  <a:pt x="1358955" y="3618702"/>
                  <a:pt x="1347980" y="3612115"/>
                  <a:pt x="1334810" y="3605528"/>
                </a:cubicBezTo>
                <a:cubicBezTo>
                  <a:pt x="1326030" y="3603332"/>
                  <a:pt x="1317250" y="3596745"/>
                  <a:pt x="1317250" y="3587961"/>
                </a:cubicBezTo>
                <a:cubicBezTo>
                  <a:pt x="1319445" y="3570395"/>
                  <a:pt x="1304080" y="3563808"/>
                  <a:pt x="1295300" y="3552829"/>
                </a:cubicBezTo>
                <a:cubicBezTo>
                  <a:pt x="1277740" y="3592353"/>
                  <a:pt x="1271155" y="3634073"/>
                  <a:pt x="1273350" y="3671401"/>
                </a:cubicBezTo>
                <a:cubicBezTo>
                  <a:pt x="1273350" y="3688968"/>
                  <a:pt x="1286520" y="3693359"/>
                  <a:pt x="1293105" y="3704338"/>
                </a:cubicBezTo>
                <a:cubicBezTo>
                  <a:pt x="1304080" y="3721904"/>
                  <a:pt x="1310665" y="3737275"/>
                  <a:pt x="1308470" y="3759233"/>
                </a:cubicBezTo>
                <a:cubicBezTo>
                  <a:pt x="1308470" y="3772408"/>
                  <a:pt x="1308470" y="3783386"/>
                  <a:pt x="1308470" y="3800953"/>
                </a:cubicBezTo>
                <a:cubicBezTo>
                  <a:pt x="1286520" y="3792170"/>
                  <a:pt x="1264570" y="3789974"/>
                  <a:pt x="1262375" y="3759233"/>
                </a:cubicBezTo>
                <a:cubicBezTo>
                  <a:pt x="1262375" y="3746058"/>
                  <a:pt x="1249205" y="3724100"/>
                  <a:pt x="1233840" y="3721904"/>
                </a:cubicBezTo>
                <a:cubicBezTo>
                  <a:pt x="1216280" y="3719709"/>
                  <a:pt x="1218475" y="3706534"/>
                  <a:pt x="1216280" y="3699947"/>
                </a:cubicBezTo>
                <a:cubicBezTo>
                  <a:pt x="1211890" y="3682380"/>
                  <a:pt x="1205305" y="3662618"/>
                  <a:pt x="1194330" y="3649443"/>
                </a:cubicBezTo>
                <a:cubicBezTo>
                  <a:pt x="1181160" y="3634073"/>
                  <a:pt x="1189940" y="3614311"/>
                  <a:pt x="1178965" y="3596745"/>
                </a:cubicBezTo>
                <a:cubicBezTo>
                  <a:pt x="1172380" y="3587961"/>
                  <a:pt x="1172380" y="3576983"/>
                  <a:pt x="1157015" y="3570395"/>
                </a:cubicBezTo>
                <a:cubicBezTo>
                  <a:pt x="1137260" y="3561612"/>
                  <a:pt x="1128480" y="3544046"/>
                  <a:pt x="1135065" y="3519892"/>
                </a:cubicBezTo>
                <a:cubicBezTo>
                  <a:pt x="1146040" y="3517696"/>
                  <a:pt x="1159210" y="3519892"/>
                  <a:pt x="1167990" y="3515501"/>
                </a:cubicBezTo>
                <a:cubicBezTo>
                  <a:pt x="1178965" y="3506717"/>
                  <a:pt x="1185550" y="3493543"/>
                  <a:pt x="1185550" y="3478172"/>
                </a:cubicBezTo>
                <a:cubicBezTo>
                  <a:pt x="1185550" y="3467193"/>
                  <a:pt x="1198720" y="3464997"/>
                  <a:pt x="1196525" y="3451823"/>
                </a:cubicBezTo>
                <a:cubicBezTo>
                  <a:pt x="1194330" y="3445235"/>
                  <a:pt x="1209695" y="3451823"/>
                  <a:pt x="1211890" y="3443040"/>
                </a:cubicBezTo>
                <a:cubicBezTo>
                  <a:pt x="1211890" y="3440844"/>
                  <a:pt x="1200915" y="3440844"/>
                  <a:pt x="1196525" y="3436452"/>
                </a:cubicBezTo>
                <a:cubicBezTo>
                  <a:pt x="1192135" y="3429865"/>
                  <a:pt x="1189940" y="3423277"/>
                  <a:pt x="1185550" y="3414494"/>
                </a:cubicBezTo>
                <a:cubicBezTo>
                  <a:pt x="1183355" y="3403515"/>
                  <a:pt x="1187745" y="3396928"/>
                  <a:pt x="1200915" y="3394732"/>
                </a:cubicBezTo>
                <a:cubicBezTo>
                  <a:pt x="1227255" y="3392536"/>
                  <a:pt x="1236035" y="3383753"/>
                  <a:pt x="1238230" y="3355208"/>
                </a:cubicBezTo>
                <a:cubicBezTo>
                  <a:pt x="1238230" y="3346425"/>
                  <a:pt x="1253595" y="3344229"/>
                  <a:pt x="1242620" y="3333250"/>
                </a:cubicBezTo>
                <a:cubicBezTo>
                  <a:pt x="1211890" y="3342033"/>
                  <a:pt x="1194330" y="3368383"/>
                  <a:pt x="1167990" y="3383753"/>
                </a:cubicBezTo>
                <a:cubicBezTo>
                  <a:pt x="1163600" y="3385949"/>
                  <a:pt x="1161405" y="3390341"/>
                  <a:pt x="1159210" y="3392536"/>
                </a:cubicBezTo>
                <a:cubicBezTo>
                  <a:pt x="1152625" y="3396928"/>
                  <a:pt x="1148235" y="3396928"/>
                  <a:pt x="1143845" y="3392536"/>
                </a:cubicBezTo>
                <a:cubicBezTo>
                  <a:pt x="1141650" y="3388145"/>
                  <a:pt x="1141650" y="3383753"/>
                  <a:pt x="1143845" y="3379362"/>
                </a:cubicBezTo>
                <a:cubicBezTo>
                  <a:pt x="1159210" y="3366187"/>
                  <a:pt x="1172380" y="3348621"/>
                  <a:pt x="1187745" y="3337642"/>
                </a:cubicBezTo>
                <a:cubicBezTo>
                  <a:pt x="1209695" y="3322271"/>
                  <a:pt x="1207500" y="3300313"/>
                  <a:pt x="1203110" y="3282747"/>
                </a:cubicBezTo>
                <a:cubicBezTo>
                  <a:pt x="1198720" y="3269572"/>
                  <a:pt x="1196525" y="3249810"/>
                  <a:pt x="1174575" y="3245419"/>
                </a:cubicBezTo>
                <a:cubicBezTo>
                  <a:pt x="1163600" y="3243223"/>
                  <a:pt x="1152625" y="3234440"/>
                  <a:pt x="1141650" y="3227853"/>
                </a:cubicBezTo>
                <a:cubicBezTo>
                  <a:pt x="1110920" y="3210286"/>
                  <a:pt x="1099945" y="3183937"/>
                  <a:pt x="1110920" y="3151000"/>
                </a:cubicBezTo>
                <a:cubicBezTo>
                  <a:pt x="1119700" y="3124651"/>
                  <a:pt x="1126285" y="3100497"/>
                  <a:pt x="1108725" y="3074148"/>
                </a:cubicBezTo>
                <a:cubicBezTo>
                  <a:pt x="1097750" y="3060973"/>
                  <a:pt x="1082385" y="3036819"/>
                  <a:pt x="1067020" y="3025840"/>
                </a:cubicBezTo>
                <a:cubicBezTo>
                  <a:pt x="1053850" y="3014861"/>
                  <a:pt x="1045070" y="2997295"/>
                  <a:pt x="1025315" y="2990708"/>
                </a:cubicBezTo>
                <a:cubicBezTo>
                  <a:pt x="1018730" y="2988512"/>
                  <a:pt x="1018730" y="2981924"/>
                  <a:pt x="1018730" y="2977533"/>
                </a:cubicBezTo>
                <a:lnTo>
                  <a:pt x="1022125" y="2945268"/>
                </a:lnTo>
                <a:lnTo>
                  <a:pt x="0" y="19231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 userDrawn="1">
            <p:ph type="pic" idx="1" hasCustomPrompt="1"/>
          </p:nvPr>
        </p:nvSpPr>
        <p:spPr>
          <a:xfrm>
            <a:off x="0" y="0"/>
            <a:ext cx="7865615" cy="6858000"/>
          </a:xfrm>
          <a:custGeom>
            <a:avLst/>
            <a:gdLst>
              <a:gd name="connsiteX0" fmla="*/ 0 w 7865615"/>
              <a:gd name="connsiteY0" fmla="*/ 0 h 6858000"/>
              <a:gd name="connsiteX1" fmla="*/ 2246577 w 7865615"/>
              <a:gd name="connsiteY1" fmla="*/ 0 h 6858000"/>
              <a:gd name="connsiteX2" fmla="*/ 3408550 w 7865615"/>
              <a:gd name="connsiteY2" fmla="*/ 0 h 6858000"/>
              <a:gd name="connsiteX3" fmla="*/ 4510701 w 7865615"/>
              <a:gd name="connsiteY3" fmla="*/ 0 h 6858000"/>
              <a:gd name="connsiteX4" fmla="*/ 7804883 w 7865615"/>
              <a:gd name="connsiteY4" fmla="*/ 3294183 h 6858000"/>
              <a:gd name="connsiteX5" fmla="*/ 7804883 w 7865615"/>
              <a:gd name="connsiteY5" fmla="*/ 3587426 h 6858000"/>
              <a:gd name="connsiteX6" fmla="*/ 4534309 w 7865615"/>
              <a:gd name="connsiteY6" fmla="*/ 6858000 h 6858000"/>
              <a:gd name="connsiteX7" fmla="*/ 3384942 w 7865615"/>
              <a:gd name="connsiteY7" fmla="*/ 6858000 h 6858000"/>
              <a:gd name="connsiteX8" fmla="*/ 653352 w 7865615"/>
              <a:gd name="connsiteY8" fmla="*/ 6858000 h 6858000"/>
              <a:gd name="connsiteX9" fmla="*/ 0 w 7865615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65615" h="6858000">
                <a:moveTo>
                  <a:pt x="0" y="0"/>
                </a:moveTo>
                <a:lnTo>
                  <a:pt x="2246577" y="0"/>
                </a:lnTo>
                <a:lnTo>
                  <a:pt x="3408550" y="0"/>
                </a:lnTo>
                <a:lnTo>
                  <a:pt x="4510701" y="0"/>
                </a:lnTo>
                <a:lnTo>
                  <a:pt x="7804883" y="3294183"/>
                </a:lnTo>
                <a:cubicBezTo>
                  <a:pt x="7885860" y="3375159"/>
                  <a:pt x="7885860" y="3506449"/>
                  <a:pt x="7804883" y="3587426"/>
                </a:cubicBezTo>
                <a:lnTo>
                  <a:pt x="4534309" y="6858000"/>
                </a:lnTo>
                <a:lnTo>
                  <a:pt x="3384942" y="6858000"/>
                </a:lnTo>
                <a:lnTo>
                  <a:pt x="6533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21" name="Picture Placeholder 20"/>
          <p:cNvSpPr>
            <a:spLocks noGrp="1"/>
          </p:cNvSpPr>
          <p:nvPr userDrawn="1"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18"/>
          <p:cNvSpPr>
            <a:spLocks noGrp="1"/>
          </p:cNvSpPr>
          <p:nvPr userDrawn="1"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19"/>
          <p:cNvSpPr>
            <a:spLocks noGrp="1"/>
          </p:cNvSpPr>
          <p:nvPr userDrawn="1">
            <p:ph type="pic" idx="13" hasCustomPrompt="1"/>
          </p:nvPr>
        </p:nvSpPr>
        <p:spPr>
          <a:xfrm>
            <a:off x="8420749" y="1890534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2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3"/>
          <p:cNvSpPr>
            <a:spLocks noGrp="1"/>
          </p:cNvSpPr>
          <p:nvPr>
            <p:ph type="pic" idx="12" hasCustomPrompt="1"/>
          </p:nvPr>
        </p:nvSpPr>
        <p:spPr>
          <a:xfrm>
            <a:off x="5334000" y="77076"/>
            <a:ext cx="6858000" cy="6780924"/>
          </a:xfrm>
          <a:custGeom>
            <a:avLst/>
            <a:gdLst>
              <a:gd name="connsiteX0" fmla="*/ 4899238 w 6858000"/>
              <a:gd name="connsiteY0" fmla="*/ 480718 h 6780924"/>
              <a:gd name="connsiteX1" fmla="*/ 5079238 w 6858000"/>
              <a:gd name="connsiteY1" fmla="*/ 660719 h 6780924"/>
              <a:gd name="connsiteX2" fmla="*/ 5079238 w 6858000"/>
              <a:gd name="connsiteY2" fmla="*/ 813109 h 6780924"/>
              <a:gd name="connsiteX3" fmla="*/ 4899238 w 6858000"/>
              <a:gd name="connsiteY3" fmla="*/ 993109 h 6780924"/>
              <a:gd name="connsiteX4" fmla="*/ 4719238 w 6858000"/>
              <a:gd name="connsiteY4" fmla="*/ 813109 h 6780924"/>
              <a:gd name="connsiteX5" fmla="*/ 4719238 w 6858000"/>
              <a:gd name="connsiteY5" fmla="*/ 660719 h 6780924"/>
              <a:gd name="connsiteX6" fmla="*/ 4899238 w 6858000"/>
              <a:gd name="connsiteY6" fmla="*/ 480718 h 6780924"/>
              <a:gd name="connsiteX7" fmla="*/ 4172418 w 6858000"/>
              <a:gd name="connsiteY7" fmla="*/ 49104 h 6780924"/>
              <a:gd name="connsiteX8" fmla="*/ 4352418 w 6858000"/>
              <a:gd name="connsiteY8" fmla="*/ 229104 h 6780924"/>
              <a:gd name="connsiteX9" fmla="*/ 4352418 w 6858000"/>
              <a:gd name="connsiteY9" fmla="*/ 958969 h 6780924"/>
              <a:gd name="connsiteX10" fmla="*/ 4355828 w 6858000"/>
              <a:gd name="connsiteY10" fmla="*/ 958280 h 6780924"/>
              <a:gd name="connsiteX11" fmla="*/ 4355828 w 6858000"/>
              <a:gd name="connsiteY11" fmla="*/ 910422 h 6780924"/>
              <a:gd name="connsiteX12" fmla="*/ 4535826 w 6858000"/>
              <a:gd name="connsiteY12" fmla="*/ 730422 h 6780924"/>
              <a:gd name="connsiteX13" fmla="*/ 4715828 w 6858000"/>
              <a:gd name="connsiteY13" fmla="*/ 910422 h 6780924"/>
              <a:gd name="connsiteX14" fmla="*/ 4715828 w 6858000"/>
              <a:gd name="connsiteY14" fmla="*/ 1581340 h 6780924"/>
              <a:gd name="connsiteX15" fmla="*/ 4720198 w 6858000"/>
              <a:gd name="connsiteY15" fmla="*/ 1582222 h 6780924"/>
              <a:gd name="connsiteX16" fmla="*/ 4722896 w 6858000"/>
              <a:gd name="connsiteY16" fmla="*/ 1555465 h 6780924"/>
              <a:gd name="connsiteX17" fmla="*/ 4899238 w 6858000"/>
              <a:gd name="connsiteY17" fmla="*/ 1411741 h 6780924"/>
              <a:gd name="connsiteX18" fmla="*/ 5075580 w 6858000"/>
              <a:gd name="connsiteY18" fmla="*/ 1555465 h 6780924"/>
              <a:gd name="connsiteX19" fmla="*/ 5078522 w 6858000"/>
              <a:gd name="connsiteY19" fmla="*/ 1584654 h 6780924"/>
              <a:gd name="connsiteX20" fmla="*/ 5082646 w 6858000"/>
              <a:gd name="connsiteY20" fmla="*/ 1583821 h 6780924"/>
              <a:gd name="connsiteX21" fmla="*/ 5082646 w 6858000"/>
              <a:gd name="connsiteY21" fmla="*/ 1244357 h 6780924"/>
              <a:gd name="connsiteX22" fmla="*/ 5262646 w 6858000"/>
              <a:gd name="connsiteY22" fmla="*/ 1064357 h 6780924"/>
              <a:gd name="connsiteX23" fmla="*/ 5442646 w 6858000"/>
              <a:gd name="connsiteY23" fmla="*/ 1244357 h 6780924"/>
              <a:gd name="connsiteX24" fmla="*/ 5442646 w 6858000"/>
              <a:gd name="connsiteY24" fmla="*/ 1916269 h 6780924"/>
              <a:gd name="connsiteX25" fmla="*/ 5448480 w 6858000"/>
              <a:gd name="connsiteY25" fmla="*/ 1915093 h 6780924"/>
              <a:gd name="connsiteX26" fmla="*/ 5449714 w 6858000"/>
              <a:gd name="connsiteY26" fmla="*/ 1902847 h 6780924"/>
              <a:gd name="connsiteX27" fmla="*/ 5626056 w 6858000"/>
              <a:gd name="connsiteY27" fmla="*/ 1759123 h 6780924"/>
              <a:gd name="connsiteX28" fmla="*/ 5791912 w 6858000"/>
              <a:gd name="connsiteY28" fmla="*/ 1869059 h 6780924"/>
              <a:gd name="connsiteX29" fmla="*/ 5800744 w 6858000"/>
              <a:gd name="connsiteY29" fmla="*/ 1897511 h 6780924"/>
              <a:gd name="connsiteX30" fmla="*/ 5800744 w 6858000"/>
              <a:gd name="connsiteY30" fmla="*/ 1457324 h 6780924"/>
              <a:gd name="connsiteX31" fmla="*/ 5981718 w 6858000"/>
              <a:gd name="connsiteY31" fmla="*/ 1276349 h 6780924"/>
              <a:gd name="connsiteX32" fmla="*/ 6159016 w 6858000"/>
              <a:gd name="connsiteY32" fmla="*/ 1420851 h 6780924"/>
              <a:gd name="connsiteX33" fmla="*/ 6162690 w 6858000"/>
              <a:gd name="connsiteY33" fmla="*/ 1457285 h 6780924"/>
              <a:gd name="connsiteX34" fmla="*/ 6162690 w 6858000"/>
              <a:gd name="connsiteY34" fmla="*/ 1132146 h 6780924"/>
              <a:gd name="connsiteX35" fmla="*/ 6343664 w 6858000"/>
              <a:gd name="connsiteY35" fmla="*/ 951170 h 6780924"/>
              <a:gd name="connsiteX36" fmla="*/ 6524640 w 6858000"/>
              <a:gd name="connsiteY36" fmla="*/ 1132146 h 6780924"/>
              <a:gd name="connsiteX37" fmla="*/ 6524640 w 6858000"/>
              <a:gd name="connsiteY37" fmla="*/ 1636217 h 6780924"/>
              <a:gd name="connsiteX38" fmla="*/ 6526784 w 6858000"/>
              <a:gd name="connsiteY38" fmla="*/ 1614950 h 6780924"/>
              <a:gd name="connsiteX39" fmla="*/ 6703126 w 6858000"/>
              <a:gd name="connsiteY39" fmla="*/ 1471226 h 6780924"/>
              <a:gd name="connsiteX40" fmla="*/ 6830404 w 6858000"/>
              <a:gd name="connsiteY40" fmla="*/ 1523946 h 6780924"/>
              <a:gd name="connsiteX41" fmla="*/ 6857998 w 6858000"/>
              <a:gd name="connsiteY41" fmla="*/ 1564874 h 6780924"/>
              <a:gd name="connsiteX42" fmla="*/ 6857998 w 6858000"/>
              <a:gd name="connsiteY42" fmla="*/ 4674715 h 6780924"/>
              <a:gd name="connsiteX43" fmla="*/ 6858000 w 6858000"/>
              <a:gd name="connsiteY43" fmla="*/ 4674715 h 6780924"/>
              <a:gd name="connsiteX44" fmla="*/ 6858000 w 6858000"/>
              <a:gd name="connsiteY44" fmla="*/ 4842542 h 6780924"/>
              <a:gd name="connsiteX45" fmla="*/ 6678000 w 6858000"/>
              <a:gd name="connsiteY45" fmla="*/ 5022542 h 6780924"/>
              <a:gd name="connsiteX46" fmla="*/ 6512145 w 6858000"/>
              <a:gd name="connsiteY46" fmla="*/ 4912606 h 6780924"/>
              <a:gd name="connsiteX47" fmla="*/ 6502414 w 6858000"/>
              <a:gd name="connsiteY47" fmla="*/ 4864407 h 6780924"/>
              <a:gd name="connsiteX48" fmla="*/ 6502414 w 6858000"/>
              <a:gd name="connsiteY48" fmla="*/ 5285377 h 6780924"/>
              <a:gd name="connsiteX49" fmla="*/ 6322414 w 6858000"/>
              <a:gd name="connsiteY49" fmla="*/ 5465377 h 6780924"/>
              <a:gd name="connsiteX50" fmla="*/ 6146071 w 6858000"/>
              <a:gd name="connsiteY50" fmla="*/ 5321653 h 6780924"/>
              <a:gd name="connsiteX51" fmla="*/ 6143463 w 6858000"/>
              <a:gd name="connsiteY51" fmla="*/ 5295783 h 6780924"/>
              <a:gd name="connsiteX52" fmla="*/ 6143463 w 6858000"/>
              <a:gd name="connsiteY52" fmla="*/ 6254957 h 6780924"/>
              <a:gd name="connsiteX53" fmla="*/ 5962488 w 6858000"/>
              <a:gd name="connsiteY53" fmla="*/ 6435932 h 6780924"/>
              <a:gd name="connsiteX54" fmla="*/ 5795735 w 6858000"/>
              <a:gd name="connsiteY54" fmla="*/ 6325401 h 6780924"/>
              <a:gd name="connsiteX55" fmla="*/ 5795551 w 6858000"/>
              <a:gd name="connsiteY55" fmla="*/ 6324808 h 6780924"/>
              <a:gd name="connsiteX56" fmla="*/ 5795456 w 6858000"/>
              <a:gd name="connsiteY56" fmla="*/ 6324667 h 6780924"/>
              <a:gd name="connsiteX57" fmla="*/ 5781311 w 6858000"/>
              <a:gd name="connsiteY57" fmla="*/ 6254603 h 6780924"/>
              <a:gd name="connsiteX58" fmla="*/ 5781311 w 6858000"/>
              <a:gd name="connsiteY58" fmla="*/ 6006221 h 6780924"/>
              <a:gd name="connsiteX59" fmla="*/ 5781513 w 6858000"/>
              <a:gd name="connsiteY59" fmla="*/ 6004217 h 6780924"/>
              <a:gd name="connsiteX60" fmla="*/ 5781513 w 6858000"/>
              <a:gd name="connsiteY60" fmla="*/ 5761749 h 6780924"/>
              <a:gd name="connsiteX61" fmla="*/ 5780208 w 6858000"/>
              <a:gd name="connsiteY61" fmla="*/ 5761749 h 6780924"/>
              <a:gd name="connsiteX62" fmla="*/ 5780208 w 6858000"/>
              <a:gd name="connsiteY62" fmla="*/ 5773159 h 6780924"/>
              <a:gd name="connsiteX63" fmla="*/ 5600208 w 6858000"/>
              <a:gd name="connsiteY63" fmla="*/ 5953159 h 6780924"/>
              <a:gd name="connsiteX64" fmla="*/ 5420208 w 6858000"/>
              <a:gd name="connsiteY64" fmla="*/ 5773159 h 6780924"/>
              <a:gd name="connsiteX65" fmla="*/ 5420208 w 6858000"/>
              <a:gd name="connsiteY65" fmla="*/ 5761749 h 6780924"/>
              <a:gd name="connsiteX66" fmla="*/ 5419105 w 6858000"/>
              <a:gd name="connsiteY66" fmla="*/ 5761749 h 6780924"/>
              <a:gd name="connsiteX67" fmla="*/ 5419105 w 6858000"/>
              <a:gd name="connsiteY67" fmla="*/ 6780924 h 6780924"/>
              <a:gd name="connsiteX68" fmla="*/ 5229225 w 6858000"/>
              <a:gd name="connsiteY68" fmla="*/ 6780924 h 6780924"/>
              <a:gd name="connsiteX69" fmla="*/ 5059105 w 6858000"/>
              <a:gd name="connsiteY69" fmla="*/ 6780924 h 6780924"/>
              <a:gd name="connsiteX70" fmla="*/ 5009857 w 6858000"/>
              <a:gd name="connsiteY70" fmla="*/ 6780924 h 6780924"/>
              <a:gd name="connsiteX71" fmla="*/ 4857750 w 6858000"/>
              <a:gd name="connsiteY71" fmla="*/ 6780924 h 6780924"/>
              <a:gd name="connsiteX72" fmla="*/ 4746147 w 6858000"/>
              <a:gd name="connsiteY72" fmla="*/ 6780924 h 6780924"/>
              <a:gd name="connsiteX73" fmla="*/ 4712147 w 6858000"/>
              <a:gd name="connsiteY73" fmla="*/ 6730496 h 6780924"/>
              <a:gd name="connsiteX74" fmla="*/ 4698002 w 6858000"/>
              <a:gd name="connsiteY74" fmla="*/ 6660431 h 6780924"/>
              <a:gd name="connsiteX75" fmla="*/ 4698002 w 6858000"/>
              <a:gd name="connsiteY75" fmla="*/ 5925639 h 6780924"/>
              <a:gd name="connsiteX76" fmla="*/ 4686136 w 6858000"/>
              <a:gd name="connsiteY76" fmla="*/ 5928313 h 6780924"/>
              <a:gd name="connsiteX77" fmla="*/ 4686136 w 6858000"/>
              <a:gd name="connsiteY77" fmla="*/ 6026357 h 6780924"/>
              <a:gd name="connsiteX78" fmla="*/ 4505161 w 6858000"/>
              <a:gd name="connsiteY78" fmla="*/ 6207332 h 6780924"/>
              <a:gd name="connsiteX79" fmla="*/ 4324186 w 6858000"/>
              <a:gd name="connsiteY79" fmla="*/ 6026357 h 6780924"/>
              <a:gd name="connsiteX80" fmla="*/ 4324186 w 6858000"/>
              <a:gd name="connsiteY80" fmla="*/ 6003902 h 6780924"/>
              <a:gd name="connsiteX81" fmla="*/ 4308074 w 6858000"/>
              <a:gd name="connsiteY81" fmla="*/ 6005915 h 6780924"/>
              <a:gd name="connsiteX82" fmla="*/ 4308074 w 6858000"/>
              <a:gd name="connsiteY82" fmla="*/ 6780924 h 6780924"/>
              <a:gd name="connsiteX83" fmla="*/ 3948076 w 6858000"/>
              <a:gd name="connsiteY83" fmla="*/ 6780924 h 6780924"/>
              <a:gd name="connsiteX84" fmla="*/ 3948076 w 6858000"/>
              <a:gd name="connsiteY84" fmla="*/ 6542799 h 6780924"/>
              <a:gd name="connsiteX85" fmla="*/ 3944666 w 6858000"/>
              <a:gd name="connsiteY85" fmla="*/ 6542799 h 6780924"/>
              <a:gd name="connsiteX86" fmla="*/ 3944666 w 6858000"/>
              <a:gd name="connsiteY86" fmla="*/ 6555998 h 6780924"/>
              <a:gd name="connsiteX87" fmla="*/ 3764666 w 6858000"/>
              <a:gd name="connsiteY87" fmla="*/ 6735998 h 6780924"/>
              <a:gd name="connsiteX88" fmla="*/ 3584666 w 6858000"/>
              <a:gd name="connsiteY88" fmla="*/ 6555998 h 6780924"/>
              <a:gd name="connsiteX89" fmla="*/ 3584666 w 6858000"/>
              <a:gd name="connsiteY89" fmla="*/ 6542799 h 6780924"/>
              <a:gd name="connsiteX90" fmla="*/ 3581256 w 6858000"/>
              <a:gd name="connsiteY90" fmla="*/ 6542799 h 6780924"/>
              <a:gd name="connsiteX91" fmla="*/ 3581256 w 6858000"/>
              <a:gd name="connsiteY91" fmla="*/ 6779446 h 6780924"/>
              <a:gd name="connsiteX92" fmla="*/ 3581107 w 6858000"/>
              <a:gd name="connsiteY92" fmla="*/ 6780924 h 6780924"/>
              <a:gd name="connsiteX93" fmla="*/ 3221405 w 6858000"/>
              <a:gd name="connsiteY93" fmla="*/ 6780924 h 6780924"/>
              <a:gd name="connsiteX94" fmla="*/ 3221256 w 6858000"/>
              <a:gd name="connsiteY94" fmla="*/ 6779446 h 6780924"/>
              <a:gd name="connsiteX95" fmla="*/ 3221256 w 6858000"/>
              <a:gd name="connsiteY95" fmla="*/ 6753018 h 6780924"/>
              <a:gd name="connsiteX96" fmla="*/ 3217846 w 6858000"/>
              <a:gd name="connsiteY96" fmla="*/ 6753706 h 6780924"/>
              <a:gd name="connsiteX97" fmla="*/ 3217846 w 6858000"/>
              <a:gd name="connsiteY97" fmla="*/ 6780924 h 6780924"/>
              <a:gd name="connsiteX98" fmla="*/ 2857846 w 6858000"/>
              <a:gd name="connsiteY98" fmla="*/ 6780924 h 6780924"/>
              <a:gd name="connsiteX99" fmla="*/ 2857846 w 6858000"/>
              <a:gd name="connsiteY99" fmla="*/ 6753312 h 6780924"/>
              <a:gd name="connsiteX100" fmla="*/ 2854436 w 6858000"/>
              <a:gd name="connsiteY100" fmla="*/ 6754001 h 6780924"/>
              <a:gd name="connsiteX101" fmla="*/ 2854436 w 6858000"/>
              <a:gd name="connsiteY101" fmla="*/ 6780924 h 6780924"/>
              <a:gd name="connsiteX102" fmla="*/ 2494436 w 6858000"/>
              <a:gd name="connsiteY102" fmla="*/ 6780924 h 6780924"/>
              <a:gd name="connsiteX103" fmla="*/ 2494436 w 6858000"/>
              <a:gd name="connsiteY103" fmla="*/ 6130942 h 6780924"/>
              <a:gd name="connsiteX104" fmla="*/ 2490066 w 6858000"/>
              <a:gd name="connsiteY104" fmla="*/ 6130059 h 6780924"/>
              <a:gd name="connsiteX105" fmla="*/ 2487368 w 6858000"/>
              <a:gd name="connsiteY105" fmla="*/ 6156817 h 6780924"/>
              <a:gd name="connsiteX106" fmla="*/ 2311026 w 6858000"/>
              <a:gd name="connsiteY106" fmla="*/ 6300541 h 6780924"/>
              <a:gd name="connsiteX107" fmla="*/ 2134684 w 6858000"/>
              <a:gd name="connsiteY107" fmla="*/ 6156817 h 6780924"/>
              <a:gd name="connsiteX108" fmla="*/ 2131742 w 6858000"/>
              <a:gd name="connsiteY108" fmla="*/ 6127628 h 6780924"/>
              <a:gd name="connsiteX109" fmla="*/ 2127618 w 6858000"/>
              <a:gd name="connsiteY109" fmla="*/ 6128461 h 6780924"/>
              <a:gd name="connsiteX110" fmla="*/ 2127618 w 6858000"/>
              <a:gd name="connsiteY110" fmla="*/ 6467924 h 6780924"/>
              <a:gd name="connsiteX111" fmla="*/ 1947618 w 6858000"/>
              <a:gd name="connsiteY111" fmla="*/ 6647924 h 6780924"/>
              <a:gd name="connsiteX112" fmla="*/ 1767618 w 6858000"/>
              <a:gd name="connsiteY112" fmla="*/ 6467924 h 6780924"/>
              <a:gd name="connsiteX113" fmla="*/ 1767618 w 6858000"/>
              <a:gd name="connsiteY113" fmla="*/ 5796012 h 6780924"/>
              <a:gd name="connsiteX114" fmla="*/ 1761784 w 6858000"/>
              <a:gd name="connsiteY114" fmla="*/ 5797189 h 6780924"/>
              <a:gd name="connsiteX115" fmla="*/ 1760550 w 6858000"/>
              <a:gd name="connsiteY115" fmla="*/ 5809435 h 6780924"/>
              <a:gd name="connsiteX116" fmla="*/ 1584208 w 6858000"/>
              <a:gd name="connsiteY116" fmla="*/ 5953159 h 6780924"/>
              <a:gd name="connsiteX117" fmla="*/ 1418352 w 6858000"/>
              <a:gd name="connsiteY117" fmla="*/ 5843223 h 6780924"/>
              <a:gd name="connsiteX118" fmla="*/ 1409520 w 6858000"/>
              <a:gd name="connsiteY118" fmla="*/ 5814770 h 6780924"/>
              <a:gd name="connsiteX119" fmla="*/ 1409520 w 6858000"/>
              <a:gd name="connsiteY119" fmla="*/ 6254958 h 6780924"/>
              <a:gd name="connsiteX120" fmla="*/ 1228546 w 6858000"/>
              <a:gd name="connsiteY120" fmla="*/ 6435933 h 6780924"/>
              <a:gd name="connsiteX121" fmla="*/ 1051248 w 6858000"/>
              <a:gd name="connsiteY121" fmla="*/ 6291431 h 6780924"/>
              <a:gd name="connsiteX122" fmla="*/ 1047574 w 6858000"/>
              <a:gd name="connsiteY122" fmla="*/ 6254997 h 6780924"/>
              <a:gd name="connsiteX123" fmla="*/ 1047574 w 6858000"/>
              <a:gd name="connsiteY123" fmla="*/ 6580136 h 6780924"/>
              <a:gd name="connsiteX124" fmla="*/ 866600 w 6858000"/>
              <a:gd name="connsiteY124" fmla="*/ 6761111 h 6780924"/>
              <a:gd name="connsiteX125" fmla="*/ 685625 w 6858000"/>
              <a:gd name="connsiteY125" fmla="*/ 6580136 h 6780924"/>
              <a:gd name="connsiteX126" fmla="*/ 685625 w 6858000"/>
              <a:gd name="connsiteY126" fmla="*/ 6076064 h 6780924"/>
              <a:gd name="connsiteX127" fmla="*/ 683480 w 6858000"/>
              <a:gd name="connsiteY127" fmla="*/ 6097332 h 6780924"/>
              <a:gd name="connsiteX128" fmla="*/ 507138 w 6858000"/>
              <a:gd name="connsiteY128" fmla="*/ 6241056 h 6780924"/>
              <a:gd name="connsiteX129" fmla="*/ 379860 w 6858000"/>
              <a:gd name="connsiteY129" fmla="*/ 6188335 h 6780924"/>
              <a:gd name="connsiteX130" fmla="*/ 352266 w 6858000"/>
              <a:gd name="connsiteY130" fmla="*/ 6147408 h 6780924"/>
              <a:gd name="connsiteX131" fmla="*/ 352266 w 6858000"/>
              <a:gd name="connsiteY131" fmla="*/ 6050281 h 6780924"/>
              <a:gd name="connsiteX132" fmla="*/ 352264 w 6858000"/>
              <a:gd name="connsiteY132" fmla="*/ 6050271 h 6780924"/>
              <a:gd name="connsiteX133" fmla="*/ 352264 w 6858000"/>
              <a:gd name="connsiteY133" fmla="*/ 5788251 h 6780924"/>
              <a:gd name="connsiteX134" fmla="*/ 344945 w 6858000"/>
              <a:gd name="connsiteY134" fmla="*/ 5824500 h 6780924"/>
              <a:gd name="connsiteX135" fmla="*/ 179091 w 6858000"/>
              <a:gd name="connsiteY135" fmla="*/ 5934436 h 6780924"/>
              <a:gd name="connsiteX136" fmla="*/ 2748 w 6858000"/>
              <a:gd name="connsiteY136" fmla="*/ 5790712 h 6780924"/>
              <a:gd name="connsiteX137" fmla="*/ 0 w 6858000"/>
              <a:gd name="connsiteY137" fmla="*/ 5763453 h 6780924"/>
              <a:gd name="connsiteX138" fmla="*/ 0 w 6858000"/>
              <a:gd name="connsiteY138" fmla="*/ 3970142 h 6780924"/>
              <a:gd name="connsiteX139" fmla="*/ 2748 w 6858000"/>
              <a:gd name="connsiteY139" fmla="*/ 3942883 h 6780924"/>
              <a:gd name="connsiteX140" fmla="*/ 179091 w 6858000"/>
              <a:gd name="connsiteY140" fmla="*/ 3799159 h 6780924"/>
              <a:gd name="connsiteX141" fmla="*/ 344945 w 6858000"/>
              <a:gd name="connsiteY141" fmla="*/ 3909095 h 6780924"/>
              <a:gd name="connsiteX142" fmla="*/ 352264 w 6858000"/>
              <a:gd name="connsiteY142" fmla="*/ 3945346 h 6780924"/>
              <a:gd name="connsiteX143" fmla="*/ 352264 w 6858000"/>
              <a:gd name="connsiteY143" fmla="*/ 2869739 h 6780924"/>
              <a:gd name="connsiteX144" fmla="*/ 532264 w 6858000"/>
              <a:gd name="connsiteY144" fmla="*/ 2689739 h 6780924"/>
              <a:gd name="connsiteX145" fmla="*/ 698119 w 6858000"/>
              <a:gd name="connsiteY145" fmla="*/ 2799676 h 6780924"/>
              <a:gd name="connsiteX146" fmla="*/ 707850 w 6858000"/>
              <a:gd name="connsiteY146" fmla="*/ 2847874 h 6780924"/>
              <a:gd name="connsiteX147" fmla="*/ 707850 w 6858000"/>
              <a:gd name="connsiteY147" fmla="*/ 2426905 h 6780924"/>
              <a:gd name="connsiteX148" fmla="*/ 887850 w 6858000"/>
              <a:gd name="connsiteY148" fmla="*/ 2246904 h 6780924"/>
              <a:gd name="connsiteX149" fmla="*/ 1064193 w 6858000"/>
              <a:gd name="connsiteY149" fmla="*/ 2390628 h 6780924"/>
              <a:gd name="connsiteX150" fmla="*/ 1066801 w 6858000"/>
              <a:gd name="connsiteY150" fmla="*/ 2416498 h 6780924"/>
              <a:gd name="connsiteX151" fmla="*/ 1066801 w 6858000"/>
              <a:gd name="connsiteY151" fmla="*/ 1457325 h 6780924"/>
              <a:gd name="connsiteX152" fmla="*/ 1247776 w 6858000"/>
              <a:gd name="connsiteY152" fmla="*/ 1276350 h 6780924"/>
              <a:gd name="connsiteX153" fmla="*/ 1414529 w 6858000"/>
              <a:gd name="connsiteY153" fmla="*/ 1386880 h 6780924"/>
              <a:gd name="connsiteX154" fmla="*/ 1414713 w 6858000"/>
              <a:gd name="connsiteY154" fmla="*/ 1387474 h 6780924"/>
              <a:gd name="connsiteX155" fmla="*/ 1414808 w 6858000"/>
              <a:gd name="connsiteY155" fmla="*/ 1387615 h 6780924"/>
              <a:gd name="connsiteX156" fmla="*/ 1428953 w 6858000"/>
              <a:gd name="connsiteY156" fmla="*/ 1457678 h 6780924"/>
              <a:gd name="connsiteX157" fmla="*/ 1428953 w 6858000"/>
              <a:gd name="connsiteY157" fmla="*/ 1706061 h 6780924"/>
              <a:gd name="connsiteX158" fmla="*/ 1428751 w 6858000"/>
              <a:gd name="connsiteY158" fmla="*/ 1708065 h 6780924"/>
              <a:gd name="connsiteX159" fmla="*/ 1428751 w 6858000"/>
              <a:gd name="connsiteY159" fmla="*/ 2186419 h 6780924"/>
              <a:gd name="connsiteX160" fmla="*/ 1428953 w 6858000"/>
              <a:gd name="connsiteY160" fmla="*/ 2188423 h 6780924"/>
              <a:gd name="connsiteX161" fmla="*/ 1428953 w 6858000"/>
              <a:gd name="connsiteY161" fmla="*/ 2344473 h 6780924"/>
              <a:gd name="connsiteX162" fmla="*/ 1430056 w 6858000"/>
              <a:gd name="connsiteY162" fmla="*/ 2343631 h 6780924"/>
              <a:gd name="connsiteX163" fmla="*/ 1430056 w 6858000"/>
              <a:gd name="connsiteY163" fmla="*/ 1939123 h 6780924"/>
              <a:gd name="connsiteX164" fmla="*/ 1610056 w 6858000"/>
              <a:gd name="connsiteY164" fmla="*/ 1759123 h 6780924"/>
              <a:gd name="connsiteX165" fmla="*/ 1790056 w 6858000"/>
              <a:gd name="connsiteY165" fmla="*/ 1939123 h 6780924"/>
              <a:gd name="connsiteX166" fmla="*/ 1790056 w 6858000"/>
              <a:gd name="connsiteY166" fmla="*/ 2094491 h 6780924"/>
              <a:gd name="connsiteX167" fmla="*/ 1791159 w 6858000"/>
              <a:gd name="connsiteY167" fmla="*/ 2093833 h 6780924"/>
              <a:gd name="connsiteX168" fmla="*/ 1791159 w 6858000"/>
              <a:gd name="connsiteY168" fmla="*/ 452552 h 6780924"/>
              <a:gd name="connsiteX169" fmla="*/ 1971159 w 6858000"/>
              <a:gd name="connsiteY169" fmla="*/ 272552 h 6780924"/>
              <a:gd name="connsiteX170" fmla="*/ 2151159 w 6858000"/>
              <a:gd name="connsiteY170" fmla="*/ 452552 h 6780924"/>
              <a:gd name="connsiteX171" fmla="*/ 2151159 w 6858000"/>
              <a:gd name="connsiteY171" fmla="*/ 1123074 h 6780924"/>
              <a:gd name="connsiteX172" fmla="*/ 2152262 w 6858000"/>
              <a:gd name="connsiteY172" fmla="*/ 1123074 h 6780924"/>
              <a:gd name="connsiteX173" fmla="*/ 2152262 w 6858000"/>
              <a:gd name="connsiteY173" fmla="*/ 1051851 h 6780924"/>
              <a:gd name="connsiteX174" fmla="*/ 2332262 w 6858000"/>
              <a:gd name="connsiteY174" fmla="*/ 871849 h 6780924"/>
              <a:gd name="connsiteX175" fmla="*/ 2512262 w 6858000"/>
              <a:gd name="connsiteY175" fmla="*/ 1051851 h 6780924"/>
              <a:gd name="connsiteX176" fmla="*/ 2512262 w 6858000"/>
              <a:gd name="connsiteY176" fmla="*/ 1786643 h 6780924"/>
              <a:gd name="connsiteX177" fmla="*/ 2524128 w 6858000"/>
              <a:gd name="connsiteY177" fmla="*/ 1783969 h 6780924"/>
              <a:gd name="connsiteX178" fmla="*/ 2524128 w 6858000"/>
              <a:gd name="connsiteY178" fmla="*/ 1685924 h 6780924"/>
              <a:gd name="connsiteX179" fmla="*/ 2705103 w 6858000"/>
              <a:gd name="connsiteY179" fmla="*/ 1504950 h 6780924"/>
              <a:gd name="connsiteX180" fmla="*/ 2886078 w 6858000"/>
              <a:gd name="connsiteY180" fmla="*/ 1685924 h 6780924"/>
              <a:gd name="connsiteX181" fmla="*/ 2886078 w 6858000"/>
              <a:gd name="connsiteY181" fmla="*/ 1708380 h 6780924"/>
              <a:gd name="connsiteX182" fmla="*/ 2902190 w 6858000"/>
              <a:gd name="connsiteY182" fmla="*/ 1706366 h 6780924"/>
              <a:gd name="connsiteX183" fmla="*/ 2902190 w 6858000"/>
              <a:gd name="connsiteY183" fmla="*/ 788060 h 6780924"/>
              <a:gd name="connsiteX184" fmla="*/ 3082188 w 6858000"/>
              <a:gd name="connsiteY184" fmla="*/ 608060 h 6780924"/>
              <a:gd name="connsiteX185" fmla="*/ 3262188 w 6858000"/>
              <a:gd name="connsiteY185" fmla="*/ 788060 h 6780924"/>
              <a:gd name="connsiteX186" fmla="*/ 3262188 w 6858000"/>
              <a:gd name="connsiteY186" fmla="*/ 1123074 h 6780924"/>
              <a:gd name="connsiteX187" fmla="*/ 3272303 w 6858000"/>
              <a:gd name="connsiteY187" fmla="*/ 1123074 h 6780924"/>
              <a:gd name="connsiteX188" fmla="*/ 3279744 w 6858000"/>
              <a:gd name="connsiteY188" fmla="*/ 1086219 h 6780924"/>
              <a:gd name="connsiteX189" fmla="*/ 3445598 w 6858000"/>
              <a:gd name="connsiteY189" fmla="*/ 976284 h 6780924"/>
              <a:gd name="connsiteX190" fmla="*/ 3611453 w 6858000"/>
              <a:gd name="connsiteY190" fmla="*/ 1086219 h 6780924"/>
              <a:gd name="connsiteX191" fmla="*/ 3618893 w 6858000"/>
              <a:gd name="connsiteY191" fmla="*/ 1123074 h 6780924"/>
              <a:gd name="connsiteX192" fmla="*/ 3629008 w 6858000"/>
              <a:gd name="connsiteY192" fmla="*/ 1123074 h 6780924"/>
              <a:gd name="connsiteX193" fmla="*/ 3629008 w 6858000"/>
              <a:gd name="connsiteY193" fmla="*/ 932835 h 6780924"/>
              <a:gd name="connsiteX194" fmla="*/ 3809008 w 6858000"/>
              <a:gd name="connsiteY194" fmla="*/ 752835 h 6780924"/>
              <a:gd name="connsiteX195" fmla="*/ 3989008 w 6858000"/>
              <a:gd name="connsiteY195" fmla="*/ 932835 h 6780924"/>
              <a:gd name="connsiteX196" fmla="*/ 3989008 w 6858000"/>
              <a:gd name="connsiteY196" fmla="*/ 959263 h 6780924"/>
              <a:gd name="connsiteX197" fmla="*/ 3992418 w 6858000"/>
              <a:gd name="connsiteY197" fmla="*/ 958575 h 6780924"/>
              <a:gd name="connsiteX198" fmla="*/ 3992418 w 6858000"/>
              <a:gd name="connsiteY198" fmla="*/ 229104 h 6780924"/>
              <a:gd name="connsiteX199" fmla="*/ 4172418 w 6858000"/>
              <a:gd name="connsiteY199" fmla="*/ 49104 h 6780924"/>
              <a:gd name="connsiteX200" fmla="*/ 3082188 w 6858000"/>
              <a:gd name="connsiteY200" fmla="*/ 0 h 6780924"/>
              <a:gd name="connsiteX201" fmla="*/ 3262188 w 6858000"/>
              <a:gd name="connsiteY201" fmla="*/ 180000 h 6780924"/>
              <a:gd name="connsiteX202" fmla="*/ 3262188 w 6858000"/>
              <a:gd name="connsiteY202" fmla="*/ 332390 h 6780924"/>
              <a:gd name="connsiteX203" fmla="*/ 3082188 w 6858000"/>
              <a:gd name="connsiteY203" fmla="*/ 512390 h 6780924"/>
              <a:gd name="connsiteX204" fmla="*/ 2902190 w 6858000"/>
              <a:gd name="connsiteY204" fmla="*/ 332390 h 6780924"/>
              <a:gd name="connsiteX205" fmla="*/ 2902190 w 6858000"/>
              <a:gd name="connsiteY205" fmla="*/ 180000 h 6780924"/>
              <a:gd name="connsiteX206" fmla="*/ 3082188 w 6858000"/>
              <a:gd name="connsiteY206" fmla="*/ 0 h 678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6858000" h="6780924">
                <a:moveTo>
                  <a:pt x="4899238" y="480718"/>
                </a:moveTo>
                <a:cubicBezTo>
                  <a:pt x="4998650" y="480718"/>
                  <a:pt x="5079238" y="561307"/>
                  <a:pt x="5079238" y="660719"/>
                </a:cubicBezTo>
                <a:lnTo>
                  <a:pt x="5079238" y="813109"/>
                </a:lnTo>
                <a:cubicBezTo>
                  <a:pt x="5079238" y="912519"/>
                  <a:pt x="4998650" y="993109"/>
                  <a:pt x="4899238" y="993109"/>
                </a:cubicBezTo>
                <a:cubicBezTo>
                  <a:pt x="4799828" y="993109"/>
                  <a:pt x="4719238" y="912519"/>
                  <a:pt x="4719238" y="813109"/>
                </a:cubicBezTo>
                <a:lnTo>
                  <a:pt x="4719238" y="660719"/>
                </a:lnTo>
                <a:cubicBezTo>
                  <a:pt x="4719238" y="561307"/>
                  <a:pt x="4799828" y="480718"/>
                  <a:pt x="4899238" y="480718"/>
                </a:cubicBezTo>
                <a:close/>
                <a:moveTo>
                  <a:pt x="4172418" y="49104"/>
                </a:moveTo>
                <a:cubicBezTo>
                  <a:pt x="4271828" y="49104"/>
                  <a:pt x="4352418" y="129694"/>
                  <a:pt x="4352418" y="229104"/>
                </a:cubicBezTo>
                <a:lnTo>
                  <a:pt x="4352418" y="958969"/>
                </a:lnTo>
                <a:lnTo>
                  <a:pt x="4355828" y="958280"/>
                </a:lnTo>
                <a:lnTo>
                  <a:pt x="4355828" y="910422"/>
                </a:lnTo>
                <a:cubicBezTo>
                  <a:pt x="4355828" y="811012"/>
                  <a:pt x="4436416" y="730422"/>
                  <a:pt x="4535826" y="730422"/>
                </a:cubicBezTo>
                <a:cubicBezTo>
                  <a:pt x="4635238" y="730422"/>
                  <a:pt x="4715828" y="811012"/>
                  <a:pt x="4715828" y="910422"/>
                </a:cubicBezTo>
                <a:lnTo>
                  <a:pt x="4715828" y="1581340"/>
                </a:lnTo>
                <a:lnTo>
                  <a:pt x="4720198" y="1582222"/>
                </a:lnTo>
                <a:lnTo>
                  <a:pt x="4722896" y="1555465"/>
                </a:lnTo>
                <a:cubicBezTo>
                  <a:pt x="4739680" y="1473443"/>
                  <a:pt x="4812252" y="1411741"/>
                  <a:pt x="4899238" y="1411741"/>
                </a:cubicBezTo>
                <a:cubicBezTo>
                  <a:pt x="4986222" y="1411741"/>
                  <a:pt x="5058796" y="1473443"/>
                  <a:pt x="5075580" y="1555465"/>
                </a:cubicBezTo>
                <a:lnTo>
                  <a:pt x="5078522" y="1584654"/>
                </a:lnTo>
                <a:lnTo>
                  <a:pt x="5082646" y="1583821"/>
                </a:lnTo>
                <a:lnTo>
                  <a:pt x="5082646" y="1244357"/>
                </a:lnTo>
                <a:cubicBezTo>
                  <a:pt x="5082646" y="1144948"/>
                  <a:pt x="5163236" y="1064357"/>
                  <a:pt x="5262646" y="1064357"/>
                </a:cubicBezTo>
                <a:cubicBezTo>
                  <a:pt x="5362058" y="1064357"/>
                  <a:pt x="5442646" y="1144948"/>
                  <a:pt x="5442646" y="1244357"/>
                </a:cubicBezTo>
                <a:lnTo>
                  <a:pt x="5442646" y="1916269"/>
                </a:lnTo>
                <a:lnTo>
                  <a:pt x="5448480" y="1915093"/>
                </a:lnTo>
                <a:lnTo>
                  <a:pt x="5449714" y="1902847"/>
                </a:lnTo>
                <a:cubicBezTo>
                  <a:pt x="5466498" y="1820824"/>
                  <a:pt x="5539072" y="1759123"/>
                  <a:pt x="5626056" y="1759123"/>
                </a:cubicBezTo>
                <a:cubicBezTo>
                  <a:pt x="5700616" y="1759123"/>
                  <a:pt x="5764586" y="1804454"/>
                  <a:pt x="5791912" y="1869059"/>
                </a:cubicBezTo>
                <a:lnTo>
                  <a:pt x="5800744" y="1897511"/>
                </a:lnTo>
                <a:lnTo>
                  <a:pt x="5800744" y="1457324"/>
                </a:lnTo>
                <a:cubicBezTo>
                  <a:pt x="5800744" y="1357374"/>
                  <a:pt x="5881768" y="1276349"/>
                  <a:pt x="5981718" y="1276349"/>
                </a:cubicBezTo>
                <a:cubicBezTo>
                  <a:pt x="6069174" y="1276349"/>
                  <a:pt x="6142142" y="1338383"/>
                  <a:pt x="6159016" y="1420851"/>
                </a:cubicBezTo>
                <a:lnTo>
                  <a:pt x="6162690" y="1457285"/>
                </a:lnTo>
                <a:lnTo>
                  <a:pt x="6162690" y="1132146"/>
                </a:lnTo>
                <a:cubicBezTo>
                  <a:pt x="6162690" y="1032196"/>
                  <a:pt x="6243714" y="951170"/>
                  <a:pt x="6343664" y="951170"/>
                </a:cubicBezTo>
                <a:cubicBezTo>
                  <a:pt x="6443614" y="951170"/>
                  <a:pt x="6524640" y="1032196"/>
                  <a:pt x="6524640" y="1132146"/>
                </a:cubicBezTo>
                <a:lnTo>
                  <a:pt x="6524640" y="1636217"/>
                </a:lnTo>
                <a:lnTo>
                  <a:pt x="6526784" y="1614950"/>
                </a:lnTo>
                <a:cubicBezTo>
                  <a:pt x="6543568" y="1532926"/>
                  <a:pt x="6616142" y="1471226"/>
                  <a:pt x="6703126" y="1471226"/>
                </a:cubicBezTo>
                <a:cubicBezTo>
                  <a:pt x="6752830" y="1471226"/>
                  <a:pt x="6797830" y="1491374"/>
                  <a:pt x="6830404" y="1523946"/>
                </a:cubicBezTo>
                <a:lnTo>
                  <a:pt x="6857998" y="1564874"/>
                </a:lnTo>
                <a:lnTo>
                  <a:pt x="6857998" y="4674715"/>
                </a:lnTo>
                <a:lnTo>
                  <a:pt x="6858000" y="4674715"/>
                </a:lnTo>
                <a:lnTo>
                  <a:pt x="6858000" y="4842542"/>
                </a:lnTo>
                <a:cubicBezTo>
                  <a:pt x="6858000" y="4941953"/>
                  <a:pt x="6777411" y="5022542"/>
                  <a:pt x="6678000" y="5022542"/>
                </a:cubicBezTo>
                <a:cubicBezTo>
                  <a:pt x="6603442" y="5022542"/>
                  <a:pt x="6539471" y="4977210"/>
                  <a:pt x="6512145" y="4912606"/>
                </a:cubicBezTo>
                <a:lnTo>
                  <a:pt x="6502414" y="4864407"/>
                </a:lnTo>
                <a:lnTo>
                  <a:pt x="6502414" y="5285377"/>
                </a:lnTo>
                <a:cubicBezTo>
                  <a:pt x="6502414" y="5384788"/>
                  <a:pt x="6421825" y="5465377"/>
                  <a:pt x="6322414" y="5465377"/>
                </a:cubicBezTo>
                <a:cubicBezTo>
                  <a:pt x="6235430" y="5465377"/>
                  <a:pt x="6162855" y="5403676"/>
                  <a:pt x="6146071" y="5321653"/>
                </a:cubicBezTo>
                <a:lnTo>
                  <a:pt x="6143463" y="5295783"/>
                </a:lnTo>
                <a:lnTo>
                  <a:pt x="6143463" y="6254957"/>
                </a:lnTo>
                <a:cubicBezTo>
                  <a:pt x="6143463" y="6354907"/>
                  <a:pt x="6062438" y="6435932"/>
                  <a:pt x="5962488" y="6435932"/>
                </a:cubicBezTo>
                <a:cubicBezTo>
                  <a:pt x="5887526" y="6435932"/>
                  <a:pt x="5823208" y="6390355"/>
                  <a:pt x="5795735" y="6325401"/>
                </a:cubicBezTo>
                <a:lnTo>
                  <a:pt x="5795551" y="6324808"/>
                </a:lnTo>
                <a:lnTo>
                  <a:pt x="5795456" y="6324667"/>
                </a:lnTo>
                <a:cubicBezTo>
                  <a:pt x="5786348" y="6303133"/>
                  <a:pt x="5781311" y="6279456"/>
                  <a:pt x="5781311" y="6254603"/>
                </a:cubicBezTo>
                <a:lnTo>
                  <a:pt x="5781311" y="6006221"/>
                </a:lnTo>
                <a:lnTo>
                  <a:pt x="5781513" y="6004217"/>
                </a:lnTo>
                <a:lnTo>
                  <a:pt x="5781513" y="5761749"/>
                </a:lnTo>
                <a:lnTo>
                  <a:pt x="5780208" y="5761749"/>
                </a:lnTo>
                <a:lnTo>
                  <a:pt x="5780208" y="5773159"/>
                </a:lnTo>
                <a:cubicBezTo>
                  <a:pt x="5780208" y="5872570"/>
                  <a:pt x="5699619" y="5953159"/>
                  <a:pt x="5600208" y="5953159"/>
                </a:cubicBezTo>
                <a:cubicBezTo>
                  <a:pt x="5500797" y="5953159"/>
                  <a:pt x="5420208" y="5872570"/>
                  <a:pt x="5420208" y="5773159"/>
                </a:cubicBezTo>
                <a:lnTo>
                  <a:pt x="5420208" y="5761749"/>
                </a:lnTo>
                <a:lnTo>
                  <a:pt x="5419105" y="5761749"/>
                </a:lnTo>
                <a:lnTo>
                  <a:pt x="5419105" y="6780924"/>
                </a:lnTo>
                <a:lnTo>
                  <a:pt x="5229225" y="6780924"/>
                </a:lnTo>
                <a:lnTo>
                  <a:pt x="5059105" y="6780924"/>
                </a:lnTo>
                <a:lnTo>
                  <a:pt x="5009857" y="6780924"/>
                </a:lnTo>
                <a:lnTo>
                  <a:pt x="4857750" y="6780924"/>
                </a:lnTo>
                <a:lnTo>
                  <a:pt x="4746147" y="6780924"/>
                </a:lnTo>
                <a:lnTo>
                  <a:pt x="4712147" y="6730496"/>
                </a:lnTo>
                <a:cubicBezTo>
                  <a:pt x="4703039" y="6708961"/>
                  <a:pt x="4698002" y="6685284"/>
                  <a:pt x="4698002" y="6660431"/>
                </a:cubicBezTo>
                <a:lnTo>
                  <a:pt x="4698002" y="5925639"/>
                </a:lnTo>
                <a:lnTo>
                  <a:pt x="4686136" y="5928313"/>
                </a:lnTo>
                <a:lnTo>
                  <a:pt x="4686136" y="6026357"/>
                </a:lnTo>
                <a:cubicBezTo>
                  <a:pt x="4686136" y="6126307"/>
                  <a:pt x="4605111" y="6207332"/>
                  <a:pt x="4505161" y="6207332"/>
                </a:cubicBezTo>
                <a:cubicBezTo>
                  <a:pt x="4405211" y="6207332"/>
                  <a:pt x="4324186" y="6126307"/>
                  <a:pt x="4324186" y="6026357"/>
                </a:cubicBezTo>
                <a:lnTo>
                  <a:pt x="4324186" y="6003902"/>
                </a:lnTo>
                <a:lnTo>
                  <a:pt x="4308074" y="6005915"/>
                </a:lnTo>
                <a:lnTo>
                  <a:pt x="4308074" y="6780924"/>
                </a:lnTo>
                <a:lnTo>
                  <a:pt x="3948076" y="6780924"/>
                </a:lnTo>
                <a:lnTo>
                  <a:pt x="3948076" y="6542799"/>
                </a:lnTo>
                <a:lnTo>
                  <a:pt x="3944666" y="6542799"/>
                </a:lnTo>
                <a:lnTo>
                  <a:pt x="3944666" y="6555998"/>
                </a:lnTo>
                <a:cubicBezTo>
                  <a:pt x="3944666" y="6655409"/>
                  <a:pt x="3864076" y="6735998"/>
                  <a:pt x="3764666" y="6735998"/>
                </a:cubicBezTo>
                <a:cubicBezTo>
                  <a:pt x="3665254" y="6735998"/>
                  <a:pt x="3584666" y="6655409"/>
                  <a:pt x="3584666" y="6555998"/>
                </a:cubicBezTo>
                <a:lnTo>
                  <a:pt x="3584666" y="6542799"/>
                </a:lnTo>
                <a:lnTo>
                  <a:pt x="3581256" y="6542799"/>
                </a:lnTo>
                <a:lnTo>
                  <a:pt x="3581256" y="6779446"/>
                </a:lnTo>
                <a:lnTo>
                  <a:pt x="3581107" y="6780924"/>
                </a:lnTo>
                <a:lnTo>
                  <a:pt x="3221405" y="6780924"/>
                </a:lnTo>
                <a:lnTo>
                  <a:pt x="3221256" y="6779446"/>
                </a:lnTo>
                <a:lnTo>
                  <a:pt x="3221256" y="6753018"/>
                </a:lnTo>
                <a:lnTo>
                  <a:pt x="3217846" y="6753706"/>
                </a:lnTo>
                <a:lnTo>
                  <a:pt x="3217846" y="6780924"/>
                </a:lnTo>
                <a:lnTo>
                  <a:pt x="2857846" y="6780924"/>
                </a:lnTo>
                <a:lnTo>
                  <a:pt x="2857846" y="6753312"/>
                </a:lnTo>
                <a:lnTo>
                  <a:pt x="2854436" y="6754001"/>
                </a:lnTo>
                <a:lnTo>
                  <a:pt x="2854436" y="6780924"/>
                </a:lnTo>
                <a:lnTo>
                  <a:pt x="2494436" y="6780924"/>
                </a:lnTo>
                <a:lnTo>
                  <a:pt x="2494436" y="6130942"/>
                </a:lnTo>
                <a:lnTo>
                  <a:pt x="2490066" y="6130059"/>
                </a:lnTo>
                <a:lnTo>
                  <a:pt x="2487368" y="6156817"/>
                </a:lnTo>
                <a:cubicBezTo>
                  <a:pt x="2470584" y="6238839"/>
                  <a:pt x="2398012" y="6300541"/>
                  <a:pt x="2311026" y="6300541"/>
                </a:cubicBezTo>
                <a:cubicBezTo>
                  <a:pt x="2224043" y="6300541"/>
                  <a:pt x="2151468" y="6238839"/>
                  <a:pt x="2134684" y="6156817"/>
                </a:cubicBezTo>
                <a:lnTo>
                  <a:pt x="2131742" y="6127628"/>
                </a:lnTo>
                <a:lnTo>
                  <a:pt x="2127618" y="6128461"/>
                </a:lnTo>
                <a:lnTo>
                  <a:pt x="2127618" y="6467924"/>
                </a:lnTo>
                <a:cubicBezTo>
                  <a:pt x="2127618" y="6567334"/>
                  <a:pt x="2047028" y="6647924"/>
                  <a:pt x="1947618" y="6647924"/>
                </a:cubicBezTo>
                <a:cubicBezTo>
                  <a:pt x="1848206" y="6647924"/>
                  <a:pt x="1767618" y="6567334"/>
                  <a:pt x="1767618" y="6467924"/>
                </a:cubicBezTo>
                <a:lnTo>
                  <a:pt x="1767618" y="5796012"/>
                </a:lnTo>
                <a:lnTo>
                  <a:pt x="1761784" y="5797189"/>
                </a:lnTo>
                <a:lnTo>
                  <a:pt x="1760550" y="5809435"/>
                </a:lnTo>
                <a:cubicBezTo>
                  <a:pt x="1743766" y="5891458"/>
                  <a:pt x="1671192" y="5953159"/>
                  <a:pt x="1584208" y="5953159"/>
                </a:cubicBezTo>
                <a:cubicBezTo>
                  <a:pt x="1509649" y="5953159"/>
                  <a:pt x="1445678" y="5907827"/>
                  <a:pt x="1418352" y="5843223"/>
                </a:cubicBezTo>
                <a:lnTo>
                  <a:pt x="1409520" y="5814770"/>
                </a:lnTo>
                <a:lnTo>
                  <a:pt x="1409520" y="6254958"/>
                </a:lnTo>
                <a:cubicBezTo>
                  <a:pt x="1409520" y="6354908"/>
                  <a:pt x="1328496" y="6435933"/>
                  <a:pt x="1228546" y="6435933"/>
                </a:cubicBezTo>
                <a:cubicBezTo>
                  <a:pt x="1141090" y="6435933"/>
                  <a:pt x="1068122" y="6373898"/>
                  <a:pt x="1051248" y="6291431"/>
                </a:cubicBezTo>
                <a:lnTo>
                  <a:pt x="1047574" y="6254997"/>
                </a:lnTo>
                <a:lnTo>
                  <a:pt x="1047574" y="6580136"/>
                </a:lnTo>
                <a:cubicBezTo>
                  <a:pt x="1047574" y="6680086"/>
                  <a:pt x="966550" y="6761111"/>
                  <a:pt x="866600" y="6761111"/>
                </a:cubicBezTo>
                <a:cubicBezTo>
                  <a:pt x="766650" y="6761111"/>
                  <a:pt x="685625" y="6680086"/>
                  <a:pt x="685625" y="6580136"/>
                </a:cubicBezTo>
                <a:lnTo>
                  <a:pt x="685625" y="6076064"/>
                </a:lnTo>
                <a:lnTo>
                  <a:pt x="683480" y="6097332"/>
                </a:lnTo>
                <a:cubicBezTo>
                  <a:pt x="666696" y="6179355"/>
                  <a:pt x="594123" y="6241056"/>
                  <a:pt x="507138" y="6241056"/>
                </a:cubicBezTo>
                <a:cubicBezTo>
                  <a:pt x="457434" y="6241056"/>
                  <a:pt x="412434" y="6220908"/>
                  <a:pt x="379860" y="6188335"/>
                </a:cubicBezTo>
                <a:lnTo>
                  <a:pt x="352266" y="6147408"/>
                </a:lnTo>
                <a:lnTo>
                  <a:pt x="352266" y="6050281"/>
                </a:lnTo>
                <a:lnTo>
                  <a:pt x="352264" y="6050271"/>
                </a:lnTo>
                <a:lnTo>
                  <a:pt x="352264" y="5788251"/>
                </a:lnTo>
                <a:lnTo>
                  <a:pt x="344945" y="5824500"/>
                </a:lnTo>
                <a:cubicBezTo>
                  <a:pt x="317620" y="5889105"/>
                  <a:pt x="253649" y="5934436"/>
                  <a:pt x="179091" y="5934436"/>
                </a:cubicBezTo>
                <a:cubicBezTo>
                  <a:pt x="92106" y="5934436"/>
                  <a:pt x="19532" y="5872735"/>
                  <a:pt x="2748" y="5790712"/>
                </a:cubicBezTo>
                <a:lnTo>
                  <a:pt x="0" y="5763453"/>
                </a:lnTo>
                <a:lnTo>
                  <a:pt x="0" y="3970142"/>
                </a:lnTo>
                <a:lnTo>
                  <a:pt x="2748" y="3942883"/>
                </a:lnTo>
                <a:cubicBezTo>
                  <a:pt x="19532" y="3860860"/>
                  <a:pt x="92106" y="3799159"/>
                  <a:pt x="179091" y="3799159"/>
                </a:cubicBezTo>
                <a:cubicBezTo>
                  <a:pt x="253649" y="3799159"/>
                  <a:pt x="317620" y="3844491"/>
                  <a:pt x="344945" y="3909095"/>
                </a:cubicBezTo>
                <a:lnTo>
                  <a:pt x="352264" y="3945346"/>
                </a:lnTo>
                <a:lnTo>
                  <a:pt x="352264" y="2869739"/>
                </a:lnTo>
                <a:cubicBezTo>
                  <a:pt x="352264" y="2770328"/>
                  <a:pt x="432853" y="2689739"/>
                  <a:pt x="532264" y="2689739"/>
                </a:cubicBezTo>
                <a:cubicBezTo>
                  <a:pt x="606822" y="2689739"/>
                  <a:pt x="670793" y="2735072"/>
                  <a:pt x="698119" y="2799676"/>
                </a:cubicBezTo>
                <a:lnTo>
                  <a:pt x="707850" y="2847874"/>
                </a:lnTo>
                <a:lnTo>
                  <a:pt x="707850" y="2426905"/>
                </a:lnTo>
                <a:cubicBezTo>
                  <a:pt x="707850" y="2327493"/>
                  <a:pt x="788439" y="2246904"/>
                  <a:pt x="887850" y="2246904"/>
                </a:cubicBezTo>
                <a:cubicBezTo>
                  <a:pt x="974834" y="2246904"/>
                  <a:pt x="1047409" y="2308606"/>
                  <a:pt x="1064193" y="2390628"/>
                </a:cubicBezTo>
                <a:lnTo>
                  <a:pt x="1066801" y="2416498"/>
                </a:lnTo>
                <a:lnTo>
                  <a:pt x="1066801" y="1457325"/>
                </a:lnTo>
                <a:cubicBezTo>
                  <a:pt x="1066801" y="1357374"/>
                  <a:pt x="1147826" y="1276350"/>
                  <a:pt x="1247776" y="1276350"/>
                </a:cubicBezTo>
                <a:cubicBezTo>
                  <a:pt x="1322738" y="1276350"/>
                  <a:pt x="1387056" y="1321927"/>
                  <a:pt x="1414529" y="1386880"/>
                </a:cubicBezTo>
                <a:lnTo>
                  <a:pt x="1414713" y="1387474"/>
                </a:lnTo>
                <a:lnTo>
                  <a:pt x="1414808" y="1387615"/>
                </a:lnTo>
                <a:cubicBezTo>
                  <a:pt x="1423916" y="1409148"/>
                  <a:pt x="1428953" y="1432825"/>
                  <a:pt x="1428953" y="1457678"/>
                </a:cubicBezTo>
                <a:lnTo>
                  <a:pt x="1428953" y="1706061"/>
                </a:lnTo>
                <a:lnTo>
                  <a:pt x="1428751" y="1708065"/>
                </a:lnTo>
                <a:lnTo>
                  <a:pt x="1428751" y="2186419"/>
                </a:lnTo>
                <a:lnTo>
                  <a:pt x="1428953" y="2188423"/>
                </a:lnTo>
                <a:lnTo>
                  <a:pt x="1428953" y="2344473"/>
                </a:lnTo>
                <a:lnTo>
                  <a:pt x="1430056" y="2343631"/>
                </a:lnTo>
                <a:lnTo>
                  <a:pt x="1430056" y="1939123"/>
                </a:lnTo>
                <a:cubicBezTo>
                  <a:pt x="1430056" y="1839712"/>
                  <a:pt x="1510645" y="1759123"/>
                  <a:pt x="1610056" y="1759123"/>
                </a:cubicBezTo>
                <a:cubicBezTo>
                  <a:pt x="1709467" y="1759123"/>
                  <a:pt x="1790056" y="1839712"/>
                  <a:pt x="1790056" y="1939123"/>
                </a:cubicBezTo>
                <a:lnTo>
                  <a:pt x="1790056" y="2094491"/>
                </a:lnTo>
                <a:lnTo>
                  <a:pt x="1791159" y="2093833"/>
                </a:lnTo>
                <a:lnTo>
                  <a:pt x="1791159" y="452552"/>
                </a:lnTo>
                <a:cubicBezTo>
                  <a:pt x="1791159" y="353142"/>
                  <a:pt x="1871748" y="272552"/>
                  <a:pt x="1971159" y="272552"/>
                </a:cubicBezTo>
                <a:cubicBezTo>
                  <a:pt x="2070570" y="272552"/>
                  <a:pt x="2151159" y="353142"/>
                  <a:pt x="2151159" y="452552"/>
                </a:cubicBezTo>
                <a:lnTo>
                  <a:pt x="2151159" y="1123074"/>
                </a:lnTo>
                <a:lnTo>
                  <a:pt x="2152262" y="1123074"/>
                </a:lnTo>
                <a:lnTo>
                  <a:pt x="2152262" y="1051851"/>
                </a:lnTo>
                <a:cubicBezTo>
                  <a:pt x="2152262" y="952438"/>
                  <a:pt x="2232851" y="871849"/>
                  <a:pt x="2332262" y="871849"/>
                </a:cubicBezTo>
                <a:cubicBezTo>
                  <a:pt x="2431673" y="871849"/>
                  <a:pt x="2512262" y="952438"/>
                  <a:pt x="2512262" y="1051851"/>
                </a:cubicBezTo>
                <a:lnTo>
                  <a:pt x="2512262" y="1786643"/>
                </a:lnTo>
                <a:lnTo>
                  <a:pt x="2524128" y="1783969"/>
                </a:lnTo>
                <a:lnTo>
                  <a:pt x="2524128" y="1685924"/>
                </a:lnTo>
                <a:cubicBezTo>
                  <a:pt x="2524128" y="1585975"/>
                  <a:pt x="2605153" y="1504950"/>
                  <a:pt x="2705103" y="1504950"/>
                </a:cubicBezTo>
                <a:cubicBezTo>
                  <a:pt x="2805053" y="1504950"/>
                  <a:pt x="2886078" y="1585975"/>
                  <a:pt x="2886078" y="1685924"/>
                </a:cubicBezTo>
                <a:lnTo>
                  <a:pt x="2886078" y="1708380"/>
                </a:lnTo>
                <a:lnTo>
                  <a:pt x="2902190" y="1706366"/>
                </a:lnTo>
                <a:lnTo>
                  <a:pt x="2902190" y="788060"/>
                </a:lnTo>
                <a:cubicBezTo>
                  <a:pt x="2902190" y="688649"/>
                  <a:pt x="2982779" y="608060"/>
                  <a:pt x="3082188" y="608060"/>
                </a:cubicBezTo>
                <a:cubicBezTo>
                  <a:pt x="3181600" y="608060"/>
                  <a:pt x="3262188" y="688649"/>
                  <a:pt x="3262188" y="788060"/>
                </a:cubicBezTo>
                <a:lnTo>
                  <a:pt x="3262188" y="1123074"/>
                </a:lnTo>
                <a:lnTo>
                  <a:pt x="3272303" y="1123074"/>
                </a:lnTo>
                <a:lnTo>
                  <a:pt x="3279744" y="1086219"/>
                </a:lnTo>
                <a:cubicBezTo>
                  <a:pt x="3307069" y="1021615"/>
                  <a:pt x="3371041" y="976284"/>
                  <a:pt x="3445598" y="976284"/>
                </a:cubicBezTo>
                <a:cubicBezTo>
                  <a:pt x="3520157" y="976284"/>
                  <a:pt x="3584127" y="1021615"/>
                  <a:pt x="3611453" y="1086219"/>
                </a:cubicBezTo>
                <a:lnTo>
                  <a:pt x="3618893" y="1123074"/>
                </a:lnTo>
                <a:lnTo>
                  <a:pt x="3629008" y="1123074"/>
                </a:lnTo>
                <a:lnTo>
                  <a:pt x="3629008" y="932835"/>
                </a:lnTo>
                <a:cubicBezTo>
                  <a:pt x="3629008" y="833424"/>
                  <a:pt x="3709596" y="752835"/>
                  <a:pt x="3809008" y="752835"/>
                </a:cubicBezTo>
                <a:cubicBezTo>
                  <a:pt x="3908418" y="752835"/>
                  <a:pt x="3989008" y="833424"/>
                  <a:pt x="3989008" y="932835"/>
                </a:cubicBezTo>
                <a:lnTo>
                  <a:pt x="3989008" y="959263"/>
                </a:lnTo>
                <a:lnTo>
                  <a:pt x="3992418" y="958575"/>
                </a:lnTo>
                <a:lnTo>
                  <a:pt x="3992418" y="229104"/>
                </a:lnTo>
                <a:cubicBezTo>
                  <a:pt x="3992418" y="129694"/>
                  <a:pt x="4073006" y="49104"/>
                  <a:pt x="4172418" y="49104"/>
                </a:cubicBezTo>
                <a:close/>
                <a:moveTo>
                  <a:pt x="3082188" y="0"/>
                </a:moveTo>
                <a:cubicBezTo>
                  <a:pt x="3181600" y="0"/>
                  <a:pt x="3262188" y="80590"/>
                  <a:pt x="3262188" y="180000"/>
                </a:cubicBezTo>
                <a:lnTo>
                  <a:pt x="3262188" y="332390"/>
                </a:lnTo>
                <a:cubicBezTo>
                  <a:pt x="3262188" y="431802"/>
                  <a:pt x="3181600" y="512390"/>
                  <a:pt x="3082188" y="512390"/>
                </a:cubicBezTo>
                <a:cubicBezTo>
                  <a:pt x="2982779" y="512390"/>
                  <a:pt x="2902190" y="431802"/>
                  <a:pt x="2902190" y="332390"/>
                </a:cubicBezTo>
                <a:lnTo>
                  <a:pt x="2902190" y="180000"/>
                </a:lnTo>
                <a:cubicBezTo>
                  <a:pt x="2902190" y="80590"/>
                  <a:pt x="2982779" y="0"/>
                  <a:pt x="3082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2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ko-KR" altLang="en-US" sz="1350">
              <a:sym typeface="+mn-ea"/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ko-KR" altLang="en-US" sz="135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4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ko-KR" altLang="en-US" sz="135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58" name="TextBox 57"/>
          <p:cNvSpPr txBox="1"/>
          <p:nvPr userDrawn="1"/>
        </p:nvSpPr>
        <p:spPr>
          <a:xfrm>
            <a:off x="711705" y="1637342"/>
            <a:ext cx="2232248" cy="5229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eaLnBrk="1" fontAlgn="auto" hangingPunct="1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You can Resize without losing quality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711705" y="2127655"/>
            <a:ext cx="2232248" cy="7382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eaLnBrk="1" fontAlgn="auto" hangingPunct="1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You can Change Fill Color &amp;</a:t>
            </a:r>
          </a:p>
          <a:p>
            <a:pPr eaLnBrk="1" fontAlgn="auto" hangingPunct="1"/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Line Color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721229" y="5808503"/>
            <a:ext cx="2232000" cy="3076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eaLnBrk="1" fontAlgn="auto" hangingPunct="1"/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www.allppt.com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721230" y="4450132"/>
            <a:ext cx="2717296" cy="13853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eaLnBrk="1" fontAlgn="auto" hangingPunct="1"/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  <a:sym typeface="+mn-ea"/>
              </a:rPr>
              <a:t>FREE </a:t>
            </a:r>
          </a:p>
          <a:p>
            <a:pPr eaLnBrk="1" fontAlgn="auto" hangingPunct="1"/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  <a:sym typeface="+mn-ea"/>
              </a:rPr>
              <a:t>PPT TEMPLATES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1" y="2362200"/>
            <a:ext cx="12191999" cy="213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/>
            <a:endParaRPr lang="ko-KR" altLang="en-US" sz="1800">
              <a:sym typeface="+mn-ea"/>
            </a:endParaRPr>
          </a:p>
        </p:txBody>
      </p:sp>
      <p:sp>
        <p:nvSpPr>
          <p:cNvPr id="7" name="그림 개체 틀 6"/>
          <p:cNvSpPr>
            <a:spLocks noGrp="1"/>
          </p:cNvSpPr>
          <p:nvPr>
            <p:ph type="pic" sz="quarter" idx="65" hasCustomPrompt="1"/>
          </p:nvPr>
        </p:nvSpPr>
        <p:spPr>
          <a:xfrm>
            <a:off x="5534029" y="3"/>
            <a:ext cx="6657973" cy="6857999"/>
          </a:xfrm>
          <a:custGeom>
            <a:avLst/>
            <a:gdLst>
              <a:gd name="connsiteX0" fmla="*/ 2362199 w 6657973"/>
              <a:gd name="connsiteY0" fmla="*/ 0 h 6857999"/>
              <a:gd name="connsiteX1" fmla="*/ 6657973 w 6657973"/>
              <a:gd name="connsiteY1" fmla="*/ 0 h 6857999"/>
              <a:gd name="connsiteX2" fmla="*/ 6657973 w 6657973"/>
              <a:gd name="connsiteY2" fmla="*/ 3630706 h 6857999"/>
              <a:gd name="connsiteX3" fmla="*/ 6657972 w 6657973"/>
              <a:gd name="connsiteY3" fmla="*/ 6857999 h 6857999"/>
              <a:gd name="connsiteX4" fmla="*/ 2362198 w 6657973"/>
              <a:gd name="connsiteY4" fmla="*/ 6857999 h 6857999"/>
              <a:gd name="connsiteX5" fmla="*/ 2362198 w 6657973"/>
              <a:gd name="connsiteY5" fmla="*/ 6857999 h 6857999"/>
              <a:gd name="connsiteX6" fmla="*/ 0 w 6657973"/>
              <a:gd name="connsiteY6" fmla="*/ 343853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7973" h="6857999">
                <a:moveTo>
                  <a:pt x="2362199" y="0"/>
                </a:moveTo>
                <a:lnTo>
                  <a:pt x="6657973" y="0"/>
                </a:lnTo>
                <a:lnTo>
                  <a:pt x="6657973" y="3630706"/>
                </a:lnTo>
                <a:lnTo>
                  <a:pt x="6657972" y="6857999"/>
                </a:lnTo>
                <a:lnTo>
                  <a:pt x="2362198" y="6857999"/>
                </a:lnTo>
                <a:lnTo>
                  <a:pt x="2362198" y="6857999"/>
                </a:lnTo>
                <a:lnTo>
                  <a:pt x="0" y="34385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3887118"/>
            <a:ext cx="10363200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9902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56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1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7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5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1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1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599" y="1600202"/>
            <a:ext cx="5384801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8565" indent="0">
              <a:buNone/>
              <a:defRPr sz="2400" b="1"/>
            </a:lvl3pPr>
            <a:lvl4pPr marL="1828165" indent="0">
              <a:buNone/>
              <a:defRPr sz="2100" b="1"/>
            </a:lvl4pPr>
            <a:lvl5pPr marL="2437765" indent="0">
              <a:buNone/>
              <a:defRPr sz="2100" b="1"/>
            </a:lvl5pPr>
            <a:lvl6pPr marL="3047365" indent="0">
              <a:buNone/>
              <a:defRPr sz="2100" b="1"/>
            </a:lvl6pPr>
            <a:lvl7pPr marL="3656965" indent="0">
              <a:buNone/>
              <a:defRPr sz="2100" b="1"/>
            </a:lvl7pPr>
            <a:lvl8pPr marL="4266565" indent="0">
              <a:buNone/>
              <a:defRPr sz="2100" b="1"/>
            </a:lvl8pPr>
            <a:lvl9pPr marL="4876165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8565" indent="0">
              <a:buNone/>
              <a:defRPr sz="2400" b="1"/>
            </a:lvl3pPr>
            <a:lvl4pPr marL="1828165" indent="0">
              <a:buNone/>
              <a:defRPr sz="2100" b="1"/>
            </a:lvl4pPr>
            <a:lvl5pPr marL="2437765" indent="0">
              <a:buNone/>
              <a:defRPr sz="2100" b="1"/>
            </a:lvl5pPr>
            <a:lvl6pPr marL="3047365" indent="0">
              <a:buNone/>
              <a:defRPr sz="2100" b="1"/>
            </a:lvl6pPr>
            <a:lvl7pPr marL="3656965" indent="0">
              <a:buNone/>
              <a:defRPr sz="2100" b="1"/>
            </a:lvl7pPr>
            <a:lvl8pPr marL="4266565" indent="0">
              <a:buNone/>
              <a:defRPr sz="2100" b="1"/>
            </a:lvl8pPr>
            <a:lvl9pPr marL="4876165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331931" y="2196057"/>
            <a:ext cx="3528137" cy="3527218"/>
          </a:xfrm>
          <a:custGeom>
            <a:avLst/>
            <a:gdLst>
              <a:gd name="csX0" fmla="*/ 1763609 w 3527218"/>
              <a:gd name="csY0" fmla="*/ 0 h 3527218"/>
              <a:gd name="csX1" fmla="*/ 3527218 w 3527218"/>
              <a:gd name="csY1" fmla="*/ 1763609 h 3527218"/>
              <a:gd name="csX2" fmla="*/ 1763609 w 3527218"/>
              <a:gd name="csY2" fmla="*/ 3527218 h 3527218"/>
              <a:gd name="csX3" fmla="*/ 0 w 3527218"/>
              <a:gd name="csY3" fmla="*/ 1763609 h 3527218"/>
              <a:gd name="csX4" fmla="*/ 1763609 w 3527218"/>
              <a:gd name="csY4" fmla="*/ 0 h 35272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27218" h="3527218">
                <a:moveTo>
                  <a:pt x="1763609" y="0"/>
                </a:moveTo>
                <a:cubicBezTo>
                  <a:pt x="2737623" y="0"/>
                  <a:pt x="3527218" y="789595"/>
                  <a:pt x="3527218" y="1763609"/>
                </a:cubicBezTo>
                <a:cubicBezTo>
                  <a:pt x="3527218" y="2737623"/>
                  <a:pt x="2737623" y="3527218"/>
                  <a:pt x="1763609" y="3527218"/>
                </a:cubicBezTo>
                <a:cubicBezTo>
                  <a:pt x="789595" y="3527218"/>
                  <a:pt x="0" y="2737623"/>
                  <a:pt x="0" y="1763609"/>
                </a:cubicBezTo>
                <a:cubicBezTo>
                  <a:pt x="0" y="789595"/>
                  <a:pt x="789595" y="0"/>
                  <a:pt x="1763609" y="0"/>
                </a:cubicBezTo>
                <a:close/>
              </a:path>
            </a:pathLst>
          </a:custGeom>
        </p:spPr>
        <p:txBody>
          <a:bodyPr vert="horz" wrap="square" lIns="0" tIns="60949" rIns="0" bIns="60949" rtlCol="0">
            <a:noAutofit/>
          </a:bodyPr>
          <a:lstStyle/>
          <a:p>
            <a:pPr marL="457200" marR="0" lvl="0" indent="-457200" algn="l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91282" y="1119660"/>
            <a:ext cx="10990961" cy="365125"/>
          </a:xfrm>
        </p:spPr>
        <p:txBody>
          <a:bodyPr anchor="ctr">
            <a:noAutofit/>
          </a:bodyPr>
          <a:lstStyle>
            <a:lvl1pPr algn="ctr">
              <a:buFontTx/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8672" y="2870633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404" cy="364331"/>
          </a:xfrm>
          <a:prstGeom prst="rect">
            <a:avLst/>
          </a:prstGeom>
        </p:spPr>
        <p:txBody>
          <a:bodyPr vert="horz" lIns="0" tIns="60949" rIns="0" bIns="60949" rtlCol="0" anchor="ctr"/>
          <a:lstStyle/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65998" y="6356748"/>
            <a:ext cx="3860006" cy="364331"/>
          </a:xfrm>
          <a:prstGeom prst="rect">
            <a:avLst/>
          </a:prstGeom>
        </p:spPr>
        <p:txBody>
          <a:bodyPr vert="horz" lIns="0" tIns="60949" rIns="0" bIns="60949"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737997" y="6356748"/>
            <a:ext cx="2844404" cy="364331"/>
          </a:xfrm>
          <a:prstGeom prst="rect">
            <a:avLst/>
          </a:prstGeom>
        </p:spPr>
        <p:txBody>
          <a:bodyPr vert="horz" lIns="0" tIns="60949" rIns="0" bIns="60949" rtlCol="0" anchor="ctr"/>
          <a:lstStyle/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3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267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267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Placeholder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710803"/>
          </a:xfrm>
          <a:prstGeom prst="rect">
            <a:avLst/>
          </a:prstGeom>
          <a:noFill/>
          <a:ln w="9525">
            <a:noFill/>
          </a:ln>
        </p:spPr>
        <p:txBody>
          <a:bodyPr lIns="0" tIns="60949" rIns="0" bIns="60949" anchor="ctr" anchorCtr="0"/>
          <a:lstStyle/>
          <a:p>
            <a:pPr lvl="0"/>
            <a:r>
              <a:rPr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237"/>
            <a:ext cx="10972800" cy="4987529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748"/>
            <a:ext cx="2844404" cy="364331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5404F2-BE9A-4460-8815-8F645183555F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9/9/2026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998" y="6356748"/>
            <a:ext cx="3860006" cy="364331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997" y="6356748"/>
            <a:ext cx="2844404" cy="364331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69268-9C8B-4EBF-A9EE-DC5DC2D48DC3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r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</p:sldLayoutIdLst>
  <p:hf sldNum="0" hdr="0" ftr="0" dt="0"/>
  <p:txStyles>
    <p:titleStyle>
      <a:lvl1pPr algn="l" defTabSz="1218565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3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29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5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1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5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1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23000">
              <a:schemeClr val="bg1">
                <a:lumMod val="95000"/>
              </a:schemeClr>
            </a:gs>
            <a:gs pos="69000">
              <a:schemeClr val="bg1">
                <a:lumMod val="85000"/>
              </a:schemeClr>
            </a:gs>
            <a:gs pos="97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352D27-E3F0-463B-9997-B3DF63B6B4B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9/9/2026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D048D5-CADA-47C3-B047-C106704E7A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267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356675" y="2162492"/>
            <a:ext cx="3486149" cy="2833560"/>
            <a:chOff x="2676526" y="2041913"/>
            <a:chExt cx="3486148" cy="2833560"/>
          </a:xfrm>
        </p:grpSpPr>
        <p:grpSp>
          <p:nvGrpSpPr>
            <p:cNvPr id="3" name="Group 2"/>
            <p:cNvGrpSpPr/>
            <p:nvPr/>
          </p:nvGrpSpPr>
          <p:grpSpPr>
            <a:xfrm>
              <a:off x="2745022" y="2041913"/>
              <a:ext cx="3417652" cy="2755290"/>
              <a:chOff x="2745022" y="2041913"/>
              <a:chExt cx="3417652" cy="2755290"/>
            </a:xfrm>
            <a:solidFill>
              <a:srgbClr val="FAB117"/>
            </a:solidFill>
          </p:grpSpPr>
          <p:sp>
            <p:nvSpPr>
              <p:cNvPr id="5" name="Freeform 3"/>
              <p:cNvSpPr/>
              <p:nvPr/>
            </p:nvSpPr>
            <p:spPr>
              <a:xfrm>
                <a:off x="2901403" y="2041913"/>
                <a:ext cx="3261271" cy="1993269"/>
              </a:xfrm>
              <a:custGeom>
                <a:avLst/>
                <a:gdLst>
                  <a:gd name="connsiteX0" fmla="*/ 0 w 3228975"/>
                  <a:gd name="connsiteY0" fmla="*/ 790575 h 1866900"/>
                  <a:gd name="connsiteX1" fmla="*/ 0 w 3228975"/>
                  <a:gd name="connsiteY1" fmla="*/ 790575 h 1866900"/>
                  <a:gd name="connsiteX2" fmla="*/ 85725 w 3228975"/>
                  <a:gd name="connsiteY2" fmla="*/ 742950 h 1866900"/>
                  <a:gd name="connsiteX3" fmla="*/ 866775 w 3228975"/>
                  <a:gd name="connsiteY3" fmla="*/ 0 h 1866900"/>
                  <a:gd name="connsiteX4" fmla="*/ 962025 w 3228975"/>
                  <a:gd name="connsiteY4" fmla="*/ 19050 h 1866900"/>
                  <a:gd name="connsiteX5" fmla="*/ 2105025 w 3228975"/>
                  <a:gd name="connsiteY5" fmla="*/ 9525 h 1866900"/>
                  <a:gd name="connsiteX6" fmla="*/ 3228975 w 3228975"/>
                  <a:gd name="connsiteY6" fmla="*/ 476250 h 1866900"/>
                  <a:gd name="connsiteX7" fmla="*/ 3219450 w 3228975"/>
                  <a:gd name="connsiteY7" fmla="*/ 1866900 h 1866900"/>
                  <a:gd name="connsiteX8" fmla="*/ 3086100 w 3228975"/>
                  <a:gd name="connsiteY8" fmla="*/ 1847850 h 1866900"/>
                  <a:gd name="connsiteX9" fmla="*/ 2095500 w 3228975"/>
                  <a:gd name="connsiteY9" fmla="*/ 771525 h 1866900"/>
                  <a:gd name="connsiteX10" fmla="*/ 1095375 w 3228975"/>
                  <a:gd name="connsiteY10" fmla="*/ 571500 h 1866900"/>
                  <a:gd name="connsiteX11" fmla="*/ 0 w 3228975"/>
                  <a:gd name="connsiteY11" fmla="*/ 790575 h 1866900"/>
                  <a:gd name="connsiteX0-1" fmla="*/ 0 w 3228975"/>
                  <a:gd name="connsiteY0-2" fmla="*/ 790575 h 1866900"/>
                  <a:gd name="connsiteX1-3" fmla="*/ 0 w 3228975"/>
                  <a:gd name="connsiteY1-4" fmla="*/ 790575 h 1866900"/>
                  <a:gd name="connsiteX2-5" fmla="*/ 85725 w 3228975"/>
                  <a:gd name="connsiteY2-6" fmla="*/ 742950 h 1866900"/>
                  <a:gd name="connsiteX3-7" fmla="*/ 866775 w 3228975"/>
                  <a:gd name="connsiteY3-8" fmla="*/ 0 h 1866900"/>
                  <a:gd name="connsiteX4-9" fmla="*/ 2105025 w 3228975"/>
                  <a:gd name="connsiteY4-10" fmla="*/ 9525 h 1866900"/>
                  <a:gd name="connsiteX5-11" fmla="*/ 3228975 w 3228975"/>
                  <a:gd name="connsiteY5-12" fmla="*/ 476250 h 1866900"/>
                  <a:gd name="connsiteX6-13" fmla="*/ 3219450 w 3228975"/>
                  <a:gd name="connsiteY6-14" fmla="*/ 1866900 h 1866900"/>
                  <a:gd name="connsiteX7-15" fmla="*/ 3086100 w 3228975"/>
                  <a:gd name="connsiteY7-16" fmla="*/ 1847850 h 1866900"/>
                  <a:gd name="connsiteX8-17" fmla="*/ 2095500 w 3228975"/>
                  <a:gd name="connsiteY8-18" fmla="*/ 771525 h 1866900"/>
                  <a:gd name="connsiteX9-19" fmla="*/ 1095375 w 3228975"/>
                  <a:gd name="connsiteY9-20" fmla="*/ 571500 h 1866900"/>
                  <a:gd name="connsiteX10-21" fmla="*/ 0 w 3228975"/>
                  <a:gd name="connsiteY10-22" fmla="*/ 790575 h 1866900"/>
                  <a:gd name="connsiteX0-23" fmla="*/ 0 w 3228975"/>
                  <a:gd name="connsiteY0-24" fmla="*/ 790575 h 1866900"/>
                  <a:gd name="connsiteX1-25" fmla="*/ 0 w 3228975"/>
                  <a:gd name="connsiteY1-26" fmla="*/ 790575 h 1866900"/>
                  <a:gd name="connsiteX2-27" fmla="*/ 85725 w 3228975"/>
                  <a:gd name="connsiteY2-28" fmla="*/ 742950 h 1866900"/>
                  <a:gd name="connsiteX3-29" fmla="*/ 866775 w 3228975"/>
                  <a:gd name="connsiteY3-30" fmla="*/ 0 h 1866900"/>
                  <a:gd name="connsiteX4-31" fmla="*/ 2105025 w 3228975"/>
                  <a:gd name="connsiteY4-32" fmla="*/ 9525 h 1866900"/>
                  <a:gd name="connsiteX5-33" fmla="*/ 3228975 w 3228975"/>
                  <a:gd name="connsiteY5-34" fmla="*/ 476250 h 1866900"/>
                  <a:gd name="connsiteX6-35" fmla="*/ 3219450 w 3228975"/>
                  <a:gd name="connsiteY6-36" fmla="*/ 1866900 h 1866900"/>
                  <a:gd name="connsiteX7-37" fmla="*/ 3086100 w 3228975"/>
                  <a:gd name="connsiteY7-38" fmla="*/ 1847850 h 1866900"/>
                  <a:gd name="connsiteX8-39" fmla="*/ 2095500 w 3228975"/>
                  <a:gd name="connsiteY8-40" fmla="*/ 771525 h 1866900"/>
                  <a:gd name="connsiteX9-41" fmla="*/ 1095375 w 3228975"/>
                  <a:gd name="connsiteY9-42" fmla="*/ 571500 h 1866900"/>
                  <a:gd name="connsiteX10-43" fmla="*/ 0 w 3228975"/>
                  <a:gd name="connsiteY10-44" fmla="*/ 790575 h 1866900"/>
                  <a:gd name="connsiteX0-45" fmla="*/ 0 w 3228975"/>
                  <a:gd name="connsiteY0-46" fmla="*/ 790575 h 1866900"/>
                  <a:gd name="connsiteX1-47" fmla="*/ 0 w 3228975"/>
                  <a:gd name="connsiteY1-48" fmla="*/ 790575 h 1866900"/>
                  <a:gd name="connsiteX2-49" fmla="*/ 85725 w 3228975"/>
                  <a:gd name="connsiteY2-50" fmla="*/ 742950 h 1866900"/>
                  <a:gd name="connsiteX3-51" fmla="*/ 866775 w 3228975"/>
                  <a:gd name="connsiteY3-52" fmla="*/ 0 h 1866900"/>
                  <a:gd name="connsiteX4-53" fmla="*/ 2105025 w 3228975"/>
                  <a:gd name="connsiteY4-54" fmla="*/ 9525 h 1866900"/>
                  <a:gd name="connsiteX5-55" fmla="*/ 3228975 w 3228975"/>
                  <a:gd name="connsiteY5-56" fmla="*/ 476250 h 1866900"/>
                  <a:gd name="connsiteX6-57" fmla="*/ 3219450 w 3228975"/>
                  <a:gd name="connsiteY6-58" fmla="*/ 1866900 h 1866900"/>
                  <a:gd name="connsiteX7-59" fmla="*/ 3086100 w 3228975"/>
                  <a:gd name="connsiteY7-60" fmla="*/ 1847850 h 1866900"/>
                  <a:gd name="connsiteX8-61" fmla="*/ 2095500 w 3228975"/>
                  <a:gd name="connsiteY8-62" fmla="*/ 771525 h 1866900"/>
                  <a:gd name="connsiteX9-63" fmla="*/ 1095375 w 3228975"/>
                  <a:gd name="connsiteY9-64" fmla="*/ 571500 h 1866900"/>
                  <a:gd name="connsiteX10-65" fmla="*/ 0 w 3228975"/>
                  <a:gd name="connsiteY10-66" fmla="*/ 790575 h 1866900"/>
                  <a:gd name="connsiteX0-67" fmla="*/ 0 w 3228975"/>
                  <a:gd name="connsiteY0-68" fmla="*/ 790575 h 1866900"/>
                  <a:gd name="connsiteX1-69" fmla="*/ 0 w 3228975"/>
                  <a:gd name="connsiteY1-70" fmla="*/ 790575 h 1866900"/>
                  <a:gd name="connsiteX2-71" fmla="*/ 866775 w 3228975"/>
                  <a:gd name="connsiteY2-72" fmla="*/ 0 h 1866900"/>
                  <a:gd name="connsiteX3-73" fmla="*/ 2105025 w 3228975"/>
                  <a:gd name="connsiteY3-74" fmla="*/ 9525 h 1866900"/>
                  <a:gd name="connsiteX4-75" fmla="*/ 3228975 w 3228975"/>
                  <a:gd name="connsiteY4-76" fmla="*/ 476250 h 1866900"/>
                  <a:gd name="connsiteX5-77" fmla="*/ 3219450 w 3228975"/>
                  <a:gd name="connsiteY5-78" fmla="*/ 1866900 h 1866900"/>
                  <a:gd name="connsiteX6-79" fmla="*/ 3086100 w 3228975"/>
                  <a:gd name="connsiteY6-80" fmla="*/ 1847850 h 1866900"/>
                  <a:gd name="connsiteX7-81" fmla="*/ 2095500 w 3228975"/>
                  <a:gd name="connsiteY7-82" fmla="*/ 771525 h 1866900"/>
                  <a:gd name="connsiteX8-83" fmla="*/ 1095375 w 3228975"/>
                  <a:gd name="connsiteY8-84" fmla="*/ 571500 h 1866900"/>
                  <a:gd name="connsiteX9-85" fmla="*/ 0 w 3228975"/>
                  <a:gd name="connsiteY9-86" fmla="*/ 790575 h 1866900"/>
                  <a:gd name="connsiteX0-87" fmla="*/ 0 w 3228975"/>
                  <a:gd name="connsiteY0-88" fmla="*/ 790575 h 1866900"/>
                  <a:gd name="connsiteX1-89" fmla="*/ 0 w 3228975"/>
                  <a:gd name="connsiteY1-90" fmla="*/ 790575 h 1866900"/>
                  <a:gd name="connsiteX2-91" fmla="*/ 866775 w 3228975"/>
                  <a:gd name="connsiteY2-92" fmla="*/ 0 h 1866900"/>
                  <a:gd name="connsiteX3-93" fmla="*/ 2105025 w 3228975"/>
                  <a:gd name="connsiteY3-94" fmla="*/ 9525 h 1866900"/>
                  <a:gd name="connsiteX4-95" fmla="*/ 3228975 w 3228975"/>
                  <a:gd name="connsiteY4-96" fmla="*/ 476250 h 1866900"/>
                  <a:gd name="connsiteX5-97" fmla="*/ 3219450 w 3228975"/>
                  <a:gd name="connsiteY5-98" fmla="*/ 1866900 h 1866900"/>
                  <a:gd name="connsiteX6-99" fmla="*/ 3086100 w 3228975"/>
                  <a:gd name="connsiteY6-100" fmla="*/ 1847850 h 1866900"/>
                  <a:gd name="connsiteX7-101" fmla="*/ 2095500 w 3228975"/>
                  <a:gd name="connsiteY7-102" fmla="*/ 771525 h 1866900"/>
                  <a:gd name="connsiteX8-103" fmla="*/ 1095375 w 3228975"/>
                  <a:gd name="connsiteY8-104" fmla="*/ 571500 h 1866900"/>
                  <a:gd name="connsiteX9-105" fmla="*/ 0 w 3228975"/>
                  <a:gd name="connsiteY9-106" fmla="*/ 790575 h 1866900"/>
                  <a:gd name="connsiteX0-107" fmla="*/ 253889 w 3254264"/>
                  <a:gd name="connsiteY0-108" fmla="*/ 1143000 h 1866900"/>
                  <a:gd name="connsiteX1-109" fmla="*/ 25289 w 3254264"/>
                  <a:gd name="connsiteY1-110" fmla="*/ 790575 h 1866900"/>
                  <a:gd name="connsiteX2-111" fmla="*/ 892064 w 3254264"/>
                  <a:gd name="connsiteY2-112" fmla="*/ 0 h 1866900"/>
                  <a:gd name="connsiteX3-113" fmla="*/ 2130314 w 3254264"/>
                  <a:gd name="connsiteY3-114" fmla="*/ 9525 h 1866900"/>
                  <a:gd name="connsiteX4-115" fmla="*/ 3254264 w 3254264"/>
                  <a:gd name="connsiteY4-116" fmla="*/ 476250 h 1866900"/>
                  <a:gd name="connsiteX5-117" fmla="*/ 3244739 w 3254264"/>
                  <a:gd name="connsiteY5-118" fmla="*/ 1866900 h 1866900"/>
                  <a:gd name="connsiteX6-119" fmla="*/ 3111389 w 3254264"/>
                  <a:gd name="connsiteY6-120" fmla="*/ 1847850 h 1866900"/>
                  <a:gd name="connsiteX7-121" fmla="*/ 2120789 w 3254264"/>
                  <a:gd name="connsiteY7-122" fmla="*/ 771525 h 1866900"/>
                  <a:gd name="connsiteX8-123" fmla="*/ 1120664 w 3254264"/>
                  <a:gd name="connsiteY8-124" fmla="*/ 571500 h 1866900"/>
                  <a:gd name="connsiteX9-125" fmla="*/ 253889 w 3254264"/>
                  <a:gd name="connsiteY9-126" fmla="*/ 1143000 h 1866900"/>
                  <a:gd name="connsiteX0-127" fmla="*/ 1097065 w 3230665"/>
                  <a:gd name="connsiteY0-128" fmla="*/ 571500 h 1866900"/>
                  <a:gd name="connsiteX1-129" fmla="*/ 1690 w 3230665"/>
                  <a:gd name="connsiteY1-130" fmla="*/ 790575 h 1866900"/>
                  <a:gd name="connsiteX2-131" fmla="*/ 868465 w 3230665"/>
                  <a:gd name="connsiteY2-132" fmla="*/ 0 h 1866900"/>
                  <a:gd name="connsiteX3-133" fmla="*/ 2106715 w 3230665"/>
                  <a:gd name="connsiteY3-134" fmla="*/ 9525 h 1866900"/>
                  <a:gd name="connsiteX4-135" fmla="*/ 3230665 w 3230665"/>
                  <a:gd name="connsiteY4-136" fmla="*/ 476250 h 1866900"/>
                  <a:gd name="connsiteX5-137" fmla="*/ 3221140 w 3230665"/>
                  <a:gd name="connsiteY5-138" fmla="*/ 1866900 h 1866900"/>
                  <a:gd name="connsiteX6-139" fmla="*/ 3087790 w 3230665"/>
                  <a:gd name="connsiteY6-140" fmla="*/ 1847850 h 1866900"/>
                  <a:gd name="connsiteX7-141" fmla="*/ 2097190 w 3230665"/>
                  <a:gd name="connsiteY7-142" fmla="*/ 771525 h 1866900"/>
                  <a:gd name="connsiteX8-143" fmla="*/ 1097065 w 3230665"/>
                  <a:gd name="connsiteY8-144" fmla="*/ 571500 h 1866900"/>
                  <a:gd name="connsiteX0-145" fmla="*/ 1099783 w 3233383"/>
                  <a:gd name="connsiteY0-146" fmla="*/ 571500 h 1866900"/>
                  <a:gd name="connsiteX1-147" fmla="*/ 4408 w 3233383"/>
                  <a:gd name="connsiteY1-148" fmla="*/ 790575 h 1866900"/>
                  <a:gd name="connsiteX2-149" fmla="*/ 871183 w 3233383"/>
                  <a:gd name="connsiteY2-150" fmla="*/ 0 h 1866900"/>
                  <a:gd name="connsiteX3-151" fmla="*/ 2109433 w 3233383"/>
                  <a:gd name="connsiteY3-152" fmla="*/ 9525 h 1866900"/>
                  <a:gd name="connsiteX4-153" fmla="*/ 3233383 w 3233383"/>
                  <a:gd name="connsiteY4-154" fmla="*/ 476250 h 1866900"/>
                  <a:gd name="connsiteX5-155" fmla="*/ 3223858 w 3233383"/>
                  <a:gd name="connsiteY5-156" fmla="*/ 1866900 h 1866900"/>
                  <a:gd name="connsiteX6-157" fmla="*/ 3090508 w 3233383"/>
                  <a:gd name="connsiteY6-158" fmla="*/ 1847850 h 1866900"/>
                  <a:gd name="connsiteX7-159" fmla="*/ 2099908 w 3233383"/>
                  <a:gd name="connsiteY7-160" fmla="*/ 771525 h 1866900"/>
                  <a:gd name="connsiteX8-161" fmla="*/ 1099783 w 3233383"/>
                  <a:gd name="connsiteY8-162" fmla="*/ 571500 h 1866900"/>
                  <a:gd name="connsiteX0-163" fmla="*/ 1099783 w 3233383"/>
                  <a:gd name="connsiteY0-164" fmla="*/ 571500 h 1866900"/>
                  <a:gd name="connsiteX1-165" fmla="*/ 4408 w 3233383"/>
                  <a:gd name="connsiteY1-166" fmla="*/ 790575 h 1866900"/>
                  <a:gd name="connsiteX2-167" fmla="*/ 871183 w 3233383"/>
                  <a:gd name="connsiteY2-168" fmla="*/ 0 h 1866900"/>
                  <a:gd name="connsiteX3-169" fmla="*/ 2109433 w 3233383"/>
                  <a:gd name="connsiteY3-170" fmla="*/ 9525 h 1866900"/>
                  <a:gd name="connsiteX4-171" fmla="*/ 3233383 w 3233383"/>
                  <a:gd name="connsiteY4-172" fmla="*/ 476250 h 1866900"/>
                  <a:gd name="connsiteX5-173" fmla="*/ 3223858 w 3233383"/>
                  <a:gd name="connsiteY5-174" fmla="*/ 1866900 h 1866900"/>
                  <a:gd name="connsiteX6-175" fmla="*/ 3090508 w 3233383"/>
                  <a:gd name="connsiteY6-176" fmla="*/ 1847850 h 1866900"/>
                  <a:gd name="connsiteX7-177" fmla="*/ 2099908 w 3233383"/>
                  <a:gd name="connsiteY7-178" fmla="*/ 771525 h 1866900"/>
                  <a:gd name="connsiteX8-179" fmla="*/ 1099783 w 3233383"/>
                  <a:gd name="connsiteY8-180" fmla="*/ 571500 h 1866900"/>
                  <a:gd name="connsiteX0-181" fmla="*/ 1099427 w 3233027"/>
                  <a:gd name="connsiteY0-182" fmla="*/ 571500 h 1866900"/>
                  <a:gd name="connsiteX1-183" fmla="*/ 4052 w 3233027"/>
                  <a:gd name="connsiteY1-184" fmla="*/ 790575 h 1866900"/>
                  <a:gd name="connsiteX2-185" fmla="*/ 870827 w 3233027"/>
                  <a:gd name="connsiteY2-186" fmla="*/ 0 h 1866900"/>
                  <a:gd name="connsiteX3-187" fmla="*/ 2109077 w 3233027"/>
                  <a:gd name="connsiteY3-188" fmla="*/ 9525 h 1866900"/>
                  <a:gd name="connsiteX4-189" fmla="*/ 3233027 w 3233027"/>
                  <a:gd name="connsiteY4-190" fmla="*/ 476250 h 1866900"/>
                  <a:gd name="connsiteX5-191" fmla="*/ 3223502 w 3233027"/>
                  <a:gd name="connsiteY5-192" fmla="*/ 1866900 h 1866900"/>
                  <a:gd name="connsiteX6-193" fmla="*/ 3090152 w 3233027"/>
                  <a:gd name="connsiteY6-194" fmla="*/ 1847850 h 1866900"/>
                  <a:gd name="connsiteX7-195" fmla="*/ 2099552 w 3233027"/>
                  <a:gd name="connsiteY7-196" fmla="*/ 771525 h 1866900"/>
                  <a:gd name="connsiteX8-197" fmla="*/ 1099427 w 3233027"/>
                  <a:gd name="connsiteY8-198" fmla="*/ 571500 h 1866900"/>
                  <a:gd name="connsiteX0-199" fmla="*/ 1118366 w 3251966"/>
                  <a:gd name="connsiteY0-200" fmla="*/ 571500 h 1866900"/>
                  <a:gd name="connsiteX1-201" fmla="*/ 3941 w 3251966"/>
                  <a:gd name="connsiteY1-202" fmla="*/ 809625 h 1866900"/>
                  <a:gd name="connsiteX2-203" fmla="*/ 889766 w 3251966"/>
                  <a:gd name="connsiteY2-204" fmla="*/ 0 h 1866900"/>
                  <a:gd name="connsiteX3-205" fmla="*/ 2128016 w 3251966"/>
                  <a:gd name="connsiteY3-206" fmla="*/ 9525 h 1866900"/>
                  <a:gd name="connsiteX4-207" fmla="*/ 3251966 w 3251966"/>
                  <a:gd name="connsiteY4-208" fmla="*/ 476250 h 1866900"/>
                  <a:gd name="connsiteX5-209" fmla="*/ 3242441 w 3251966"/>
                  <a:gd name="connsiteY5-210" fmla="*/ 1866900 h 1866900"/>
                  <a:gd name="connsiteX6-211" fmla="*/ 3109091 w 3251966"/>
                  <a:gd name="connsiteY6-212" fmla="*/ 1847850 h 1866900"/>
                  <a:gd name="connsiteX7-213" fmla="*/ 2118491 w 3251966"/>
                  <a:gd name="connsiteY7-214" fmla="*/ 771525 h 1866900"/>
                  <a:gd name="connsiteX8-215" fmla="*/ 1118366 w 3251966"/>
                  <a:gd name="connsiteY8-216" fmla="*/ 571500 h 1866900"/>
                  <a:gd name="connsiteX0-217" fmla="*/ 1119025 w 3252625"/>
                  <a:gd name="connsiteY0-218" fmla="*/ 571500 h 1866900"/>
                  <a:gd name="connsiteX1-219" fmla="*/ 4600 w 3252625"/>
                  <a:gd name="connsiteY1-220" fmla="*/ 809625 h 1866900"/>
                  <a:gd name="connsiteX2-221" fmla="*/ 890425 w 3252625"/>
                  <a:gd name="connsiteY2-222" fmla="*/ 0 h 1866900"/>
                  <a:gd name="connsiteX3-223" fmla="*/ 2128675 w 3252625"/>
                  <a:gd name="connsiteY3-224" fmla="*/ 9525 h 1866900"/>
                  <a:gd name="connsiteX4-225" fmla="*/ 3252625 w 3252625"/>
                  <a:gd name="connsiteY4-226" fmla="*/ 476250 h 1866900"/>
                  <a:gd name="connsiteX5-227" fmla="*/ 3243100 w 3252625"/>
                  <a:gd name="connsiteY5-228" fmla="*/ 1866900 h 1866900"/>
                  <a:gd name="connsiteX6-229" fmla="*/ 3109750 w 3252625"/>
                  <a:gd name="connsiteY6-230" fmla="*/ 1847850 h 1866900"/>
                  <a:gd name="connsiteX7-231" fmla="*/ 2119150 w 3252625"/>
                  <a:gd name="connsiteY7-232" fmla="*/ 771525 h 1866900"/>
                  <a:gd name="connsiteX8-233" fmla="*/ 1119025 w 3252625"/>
                  <a:gd name="connsiteY8-234" fmla="*/ 571500 h 1866900"/>
                  <a:gd name="connsiteX0-235" fmla="*/ 1118146 w 3251746"/>
                  <a:gd name="connsiteY0-236" fmla="*/ 571500 h 1866900"/>
                  <a:gd name="connsiteX1-237" fmla="*/ 3721 w 3251746"/>
                  <a:gd name="connsiteY1-238" fmla="*/ 809625 h 1866900"/>
                  <a:gd name="connsiteX2-239" fmla="*/ 889546 w 3251746"/>
                  <a:gd name="connsiteY2-240" fmla="*/ 0 h 1866900"/>
                  <a:gd name="connsiteX3-241" fmla="*/ 2127796 w 3251746"/>
                  <a:gd name="connsiteY3-242" fmla="*/ 9525 h 1866900"/>
                  <a:gd name="connsiteX4-243" fmla="*/ 3251746 w 3251746"/>
                  <a:gd name="connsiteY4-244" fmla="*/ 476250 h 1866900"/>
                  <a:gd name="connsiteX5-245" fmla="*/ 3242221 w 3251746"/>
                  <a:gd name="connsiteY5-246" fmla="*/ 1866900 h 1866900"/>
                  <a:gd name="connsiteX6-247" fmla="*/ 3108871 w 3251746"/>
                  <a:gd name="connsiteY6-248" fmla="*/ 1847850 h 1866900"/>
                  <a:gd name="connsiteX7-249" fmla="*/ 2118271 w 3251746"/>
                  <a:gd name="connsiteY7-250" fmla="*/ 771525 h 1866900"/>
                  <a:gd name="connsiteX8-251" fmla="*/ 1118146 w 3251746"/>
                  <a:gd name="connsiteY8-252" fmla="*/ 571500 h 1866900"/>
                  <a:gd name="connsiteX0-253" fmla="*/ 1118146 w 3251746"/>
                  <a:gd name="connsiteY0-254" fmla="*/ 589645 h 1885045"/>
                  <a:gd name="connsiteX1-255" fmla="*/ 3721 w 3251746"/>
                  <a:gd name="connsiteY1-256" fmla="*/ 827770 h 1885045"/>
                  <a:gd name="connsiteX2-257" fmla="*/ 889546 w 3251746"/>
                  <a:gd name="connsiteY2-258" fmla="*/ 18145 h 1885045"/>
                  <a:gd name="connsiteX3-259" fmla="*/ 2127796 w 3251746"/>
                  <a:gd name="connsiteY3-260" fmla="*/ 27670 h 1885045"/>
                  <a:gd name="connsiteX4-261" fmla="*/ 3251746 w 3251746"/>
                  <a:gd name="connsiteY4-262" fmla="*/ 494395 h 1885045"/>
                  <a:gd name="connsiteX5-263" fmla="*/ 3242221 w 3251746"/>
                  <a:gd name="connsiteY5-264" fmla="*/ 1885045 h 1885045"/>
                  <a:gd name="connsiteX6-265" fmla="*/ 3108871 w 3251746"/>
                  <a:gd name="connsiteY6-266" fmla="*/ 1865995 h 1885045"/>
                  <a:gd name="connsiteX7-267" fmla="*/ 2118271 w 3251746"/>
                  <a:gd name="connsiteY7-268" fmla="*/ 789670 h 1885045"/>
                  <a:gd name="connsiteX8-269" fmla="*/ 1118146 w 3251746"/>
                  <a:gd name="connsiteY8-270" fmla="*/ 589645 h 1885045"/>
                  <a:gd name="connsiteX0-271" fmla="*/ 1118146 w 3251746"/>
                  <a:gd name="connsiteY0-272" fmla="*/ 606037 h 1901437"/>
                  <a:gd name="connsiteX1-273" fmla="*/ 3721 w 3251746"/>
                  <a:gd name="connsiteY1-274" fmla="*/ 844162 h 1901437"/>
                  <a:gd name="connsiteX2-275" fmla="*/ 889546 w 3251746"/>
                  <a:gd name="connsiteY2-276" fmla="*/ 34537 h 1901437"/>
                  <a:gd name="connsiteX3-277" fmla="*/ 2127796 w 3251746"/>
                  <a:gd name="connsiteY3-278" fmla="*/ 44062 h 1901437"/>
                  <a:gd name="connsiteX4-279" fmla="*/ 3251746 w 3251746"/>
                  <a:gd name="connsiteY4-280" fmla="*/ 510787 h 1901437"/>
                  <a:gd name="connsiteX5-281" fmla="*/ 3242221 w 3251746"/>
                  <a:gd name="connsiteY5-282" fmla="*/ 1901437 h 1901437"/>
                  <a:gd name="connsiteX6-283" fmla="*/ 3108871 w 3251746"/>
                  <a:gd name="connsiteY6-284" fmla="*/ 1882387 h 1901437"/>
                  <a:gd name="connsiteX7-285" fmla="*/ 2118271 w 3251746"/>
                  <a:gd name="connsiteY7-286" fmla="*/ 806062 h 1901437"/>
                  <a:gd name="connsiteX8-287" fmla="*/ 1118146 w 3251746"/>
                  <a:gd name="connsiteY8-288" fmla="*/ 606037 h 1901437"/>
                  <a:gd name="connsiteX0-289" fmla="*/ 1118146 w 3251746"/>
                  <a:gd name="connsiteY0-290" fmla="*/ 606037 h 1901437"/>
                  <a:gd name="connsiteX1-291" fmla="*/ 3721 w 3251746"/>
                  <a:gd name="connsiteY1-292" fmla="*/ 844162 h 1901437"/>
                  <a:gd name="connsiteX2-293" fmla="*/ 889546 w 3251746"/>
                  <a:gd name="connsiteY2-294" fmla="*/ 34537 h 1901437"/>
                  <a:gd name="connsiteX3-295" fmla="*/ 2127796 w 3251746"/>
                  <a:gd name="connsiteY3-296" fmla="*/ 44062 h 1901437"/>
                  <a:gd name="connsiteX4-297" fmla="*/ 3251746 w 3251746"/>
                  <a:gd name="connsiteY4-298" fmla="*/ 510787 h 1901437"/>
                  <a:gd name="connsiteX5-299" fmla="*/ 3242221 w 3251746"/>
                  <a:gd name="connsiteY5-300" fmla="*/ 1901437 h 1901437"/>
                  <a:gd name="connsiteX6-301" fmla="*/ 3108871 w 3251746"/>
                  <a:gd name="connsiteY6-302" fmla="*/ 1882387 h 1901437"/>
                  <a:gd name="connsiteX7-303" fmla="*/ 2118271 w 3251746"/>
                  <a:gd name="connsiteY7-304" fmla="*/ 806062 h 1901437"/>
                  <a:gd name="connsiteX8-305" fmla="*/ 1118146 w 3251746"/>
                  <a:gd name="connsiteY8-306" fmla="*/ 606037 h 1901437"/>
                  <a:gd name="connsiteX0-307" fmla="*/ 1118146 w 3251746"/>
                  <a:gd name="connsiteY0-308" fmla="*/ 606037 h 1901437"/>
                  <a:gd name="connsiteX1-309" fmla="*/ 3721 w 3251746"/>
                  <a:gd name="connsiteY1-310" fmla="*/ 844162 h 1901437"/>
                  <a:gd name="connsiteX2-311" fmla="*/ 889546 w 3251746"/>
                  <a:gd name="connsiteY2-312" fmla="*/ 34537 h 1901437"/>
                  <a:gd name="connsiteX3-313" fmla="*/ 2127796 w 3251746"/>
                  <a:gd name="connsiteY3-314" fmla="*/ 44062 h 1901437"/>
                  <a:gd name="connsiteX4-315" fmla="*/ 3251746 w 3251746"/>
                  <a:gd name="connsiteY4-316" fmla="*/ 510787 h 1901437"/>
                  <a:gd name="connsiteX5-317" fmla="*/ 3242221 w 3251746"/>
                  <a:gd name="connsiteY5-318" fmla="*/ 1901437 h 1901437"/>
                  <a:gd name="connsiteX6-319" fmla="*/ 3108871 w 3251746"/>
                  <a:gd name="connsiteY6-320" fmla="*/ 1882387 h 1901437"/>
                  <a:gd name="connsiteX7-321" fmla="*/ 2118271 w 3251746"/>
                  <a:gd name="connsiteY7-322" fmla="*/ 806062 h 1901437"/>
                  <a:gd name="connsiteX8-323" fmla="*/ 1118146 w 3251746"/>
                  <a:gd name="connsiteY8-324" fmla="*/ 606037 h 1901437"/>
                  <a:gd name="connsiteX0-325" fmla="*/ 1118146 w 3251746"/>
                  <a:gd name="connsiteY0-326" fmla="*/ 606037 h 1901437"/>
                  <a:gd name="connsiteX1-327" fmla="*/ 3721 w 3251746"/>
                  <a:gd name="connsiteY1-328" fmla="*/ 844162 h 1901437"/>
                  <a:gd name="connsiteX2-329" fmla="*/ 889546 w 3251746"/>
                  <a:gd name="connsiteY2-330" fmla="*/ 34537 h 1901437"/>
                  <a:gd name="connsiteX3-331" fmla="*/ 2127796 w 3251746"/>
                  <a:gd name="connsiteY3-332" fmla="*/ 44062 h 1901437"/>
                  <a:gd name="connsiteX4-333" fmla="*/ 3251746 w 3251746"/>
                  <a:gd name="connsiteY4-334" fmla="*/ 510787 h 1901437"/>
                  <a:gd name="connsiteX5-335" fmla="*/ 3242221 w 3251746"/>
                  <a:gd name="connsiteY5-336" fmla="*/ 1901437 h 1901437"/>
                  <a:gd name="connsiteX6-337" fmla="*/ 3080296 w 3251746"/>
                  <a:gd name="connsiteY6-338" fmla="*/ 1863337 h 1901437"/>
                  <a:gd name="connsiteX7-339" fmla="*/ 2118271 w 3251746"/>
                  <a:gd name="connsiteY7-340" fmla="*/ 806062 h 1901437"/>
                  <a:gd name="connsiteX8-341" fmla="*/ 1118146 w 3251746"/>
                  <a:gd name="connsiteY8-342" fmla="*/ 606037 h 1901437"/>
                  <a:gd name="connsiteX0-343" fmla="*/ 1118146 w 3251746"/>
                  <a:gd name="connsiteY0-344" fmla="*/ 606037 h 1901437"/>
                  <a:gd name="connsiteX1-345" fmla="*/ 3721 w 3251746"/>
                  <a:gd name="connsiteY1-346" fmla="*/ 844162 h 1901437"/>
                  <a:gd name="connsiteX2-347" fmla="*/ 889546 w 3251746"/>
                  <a:gd name="connsiteY2-348" fmla="*/ 34537 h 1901437"/>
                  <a:gd name="connsiteX3-349" fmla="*/ 2127796 w 3251746"/>
                  <a:gd name="connsiteY3-350" fmla="*/ 44062 h 1901437"/>
                  <a:gd name="connsiteX4-351" fmla="*/ 3251746 w 3251746"/>
                  <a:gd name="connsiteY4-352" fmla="*/ 510787 h 1901437"/>
                  <a:gd name="connsiteX5-353" fmla="*/ 3242221 w 3251746"/>
                  <a:gd name="connsiteY5-354" fmla="*/ 1901437 h 1901437"/>
                  <a:gd name="connsiteX6-355" fmla="*/ 3080296 w 3251746"/>
                  <a:gd name="connsiteY6-356" fmla="*/ 1863337 h 1901437"/>
                  <a:gd name="connsiteX7-357" fmla="*/ 2118271 w 3251746"/>
                  <a:gd name="connsiteY7-358" fmla="*/ 806062 h 1901437"/>
                  <a:gd name="connsiteX8-359" fmla="*/ 1118146 w 3251746"/>
                  <a:gd name="connsiteY8-360" fmla="*/ 606037 h 1901437"/>
                  <a:gd name="connsiteX0-361" fmla="*/ 1118146 w 3251746"/>
                  <a:gd name="connsiteY0-362" fmla="*/ 606037 h 1901437"/>
                  <a:gd name="connsiteX1-363" fmla="*/ 3721 w 3251746"/>
                  <a:gd name="connsiteY1-364" fmla="*/ 844162 h 1901437"/>
                  <a:gd name="connsiteX2-365" fmla="*/ 889546 w 3251746"/>
                  <a:gd name="connsiteY2-366" fmla="*/ 34537 h 1901437"/>
                  <a:gd name="connsiteX3-367" fmla="*/ 2127796 w 3251746"/>
                  <a:gd name="connsiteY3-368" fmla="*/ 44062 h 1901437"/>
                  <a:gd name="connsiteX4-369" fmla="*/ 3251746 w 3251746"/>
                  <a:gd name="connsiteY4-370" fmla="*/ 510787 h 1901437"/>
                  <a:gd name="connsiteX5-371" fmla="*/ 3242221 w 3251746"/>
                  <a:gd name="connsiteY5-372" fmla="*/ 1901437 h 1901437"/>
                  <a:gd name="connsiteX6-373" fmla="*/ 3080296 w 3251746"/>
                  <a:gd name="connsiteY6-374" fmla="*/ 1863337 h 1901437"/>
                  <a:gd name="connsiteX7-375" fmla="*/ 2118271 w 3251746"/>
                  <a:gd name="connsiteY7-376" fmla="*/ 806062 h 1901437"/>
                  <a:gd name="connsiteX8-377" fmla="*/ 1118146 w 3251746"/>
                  <a:gd name="connsiteY8-378" fmla="*/ 606037 h 1901437"/>
                  <a:gd name="connsiteX0-379" fmla="*/ 1118146 w 3251746"/>
                  <a:gd name="connsiteY0-380" fmla="*/ 606037 h 1901437"/>
                  <a:gd name="connsiteX1-381" fmla="*/ 3721 w 3251746"/>
                  <a:gd name="connsiteY1-382" fmla="*/ 844162 h 1901437"/>
                  <a:gd name="connsiteX2-383" fmla="*/ 889546 w 3251746"/>
                  <a:gd name="connsiteY2-384" fmla="*/ 34537 h 1901437"/>
                  <a:gd name="connsiteX3-385" fmla="*/ 2127796 w 3251746"/>
                  <a:gd name="connsiteY3-386" fmla="*/ 44062 h 1901437"/>
                  <a:gd name="connsiteX4-387" fmla="*/ 3251746 w 3251746"/>
                  <a:gd name="connsiteY4-388" fmla="*/ 510787 h 1901437"/>
                  <a:gd name="connsiteX5-389" fmla="*/ 3242221 w 3251746"/>
                  <a:gd name="connsiteY5-390" fmla="*/ 1901437 h 1901437"/>
                  <a:gd name="connsiteX6-391" fmla="*/ 3080296 w 3251746"/>
                  <a:gd name="connsiteY6-392" fmla="*/ 1863337 h 1901437"/>
                  <a:gd name="connsiteX7-393" fmla="*/ 2118271 w 3251746"/>
                  <a:gd name="connsiteY7-394" fmla="*/ 806062 h 1901437"/>
                  <a:gd name="connsiteX8-395" fmla="*/ 1118146 w 3251746"/>
                  <a:gd name="connsiteY8-396" fmla="*/ 606037 h 1901437"/>
                  <a:gd name="connsiteX0-397" fmla="*/ 1118146 w 3251746"/>
                  <a:gd name="connsiteY0-398" fmla="*/ 606037 h 1901437"/>
                  <a:gd name="connsiteX1-399" fmla="*/ 3721 w 3251746"/>
                  <a:gd name="connsiteY1-400" fmla="*/ 844162 h 1901437"/>
                  <a:gd name="connsiteX2-401" fmla="*/ 889546 w 3251746"/>
                  <a:gd name="connsiteY2-402" fmla="*/ 34537 h 1901437"/>
                  <a:gd name="connsiteX3-403" fmla="*/ 2127796 w 3251746"/>
                  <a:gd name="connsiteY3-404" fmla="*/ 44062 h 1901437"/>
                  <a:gd name="connsiteX4-405" fmla="*/ 3251746 w 3251746"/>
                  <a:gd name="connsiteY4-406" fmla="*/ 510787 h 1901437"/>
                  <a:gd name="connsiteX5-407" fmla="*/ 3242221 w 3251746"/>
                  <a:gd name="connsiteY5-408" fmla="*/ 1901437 h 1901437"/>
                  <a:gd name="connsiteX6-409" fmla="*/ 3080296 w 3251746"/>
                  <a:gd name="connsiteY6-410" fmla="*/ 1863337 h 1901437"/>
                  <a:gd name="connsiteX7-411" fmla="*/ 2118271 w 3251746"/>
                  <a:gd name="connsiteY7-412" fmla="*/ 806062 h 1901437"/>
                  <a:gd name="connsiteX8-413" fmla="*/ 1118146 w 3251746"/>
                  <a:gd name="connsiteY8-414" fmla="*/ 606037 h 1901437"/>
                  <a:gd name="connsiteX0-415" fmla="*/ 1118146 w 3251746"/>
                  <a:gd name="connsiteY0-416" fmla="*/ 606037 h 1901437"/>
                  <a:gd name="connsiteX1-417" fmla="*/ 3721 w 3251746"/>
                  <a:gd name="connsiteY1-418" fmla="*/ 844162 h 1901437"/>
                  <a:gd name="connsiteX2-419" fmla="*/ 889546 w 3251746"/>
                  <a:gd name="connsiteY2-420" fmla="*/ 34537 h 1901437"/>
                  <a:gd name="connsiteX3-421" fmla="*/ 2127796 w 3251746"/>
                  <a:gd name="connsiteY3-422" fmla="*/ 44062 h 1901437"/>
                  <a:gd name="connsiteX4-423" fmla="*/ 3251746 w 3251746"/>
                  <a:gd name="connsiteY4-424" fmla="*/ 510787 h 1901437"/>
                  <a:gd name="connsiteX5-425" fmla="*/ 3242221 w 3251746"/>
                  <a:gd name="connsiteY5-426" fmla="*/ 1901437 h 1901437"/>
                  <a:gd name="connsiteX6-427" fmla="*/ 2994571 w 3251746"/>
                  <a:gd name="connsiteY6-428" fmla="*/ 1777612 h 1901437"/>
                  <a:gd name="connsiteX7-429" fmla="*/ 2118271 w 3251746"/>
                  <a:gd name="connsiteY7-430" fmla="*/ 806062 h 1901437"/>
                  <a:gd name="connsiteX8-431" fmla="*/ 1118146 w 3251746"/>
                  <a:gd name="connsiteY8-432" fmla="*/ 606037 h 1901437"/>
                  <a:gd name="connsiteX0-433" fmla="*/ 1118146 w 3251746"/>
                  <a:gd name="connsiteY0-434" fmla="*/ 606037 h 1901437"/>
                  <a:gd name="connsiteX1-435" fmla="*/ 3721 w 3251746"/>
                  <a:gd name="connsiteY1-436" fmla="*/ 844162 h 1901437"/>
                  <a:gd name="connsiteX2-437" fmla="*/ 889546 w 3251746"/>
                  <a:gd name="connsiteY2-438" fmla="*/ 34537 h 1901437"/>
                  <a:gd name="connsiteX3-439" fmla="*/ 2127796 w 3251746"/>
                  <a:gd name="connsiteY3-440" fmla="*/ 44062 h 1901437"/>
                  <a:gd name="connsiteX4-441" fmla="*/ 3251746 w 3251746"/>
                  <a:gd name="connsiteY4-442" fmla="*/ 510787 h 1901437"/>
                  <a:gd name="connsiteX5-443" fmla="*/ 3242221 w 3251746"/>
                  <a:gd name="connsiteY5-444" fmla="*/ 1901437 h 1901437"/>
                  <a:gd name="connsiteX6-445" fmla="*/ 2994571 w 3251746"/>
                  <a:gd name="connsiteY6-446" fmla="*/ 1777612 h 1901437"/>
                  <a:gd name="connsiteX7-447" fmla="*/ 2118271 w 3251746"/>
                  <a:gd name="connsiteY7-448" fmla="*/ 806062 h 1901437"/>
                  <a:gd name="connsiteX8-449" fmla="*/ 1118146 w 3251746"/>
                  <a:gd name="connsiteY8-450" fmla="*/ 606037 h 1901437"/>
                  <a:gd name="connsiteX0-451" fmla="*/ 1118146 w 3251746"/>
                  <a:gd name="connsiteY0-452" fmla="*/ 606037 h 1921976"/>
                  <a:gd name="connsiteX1-453" fmla="*/ 3721 w 3251746"/>
                  <a:gd name="connsiteY1-454" fmla="*/ 844162 h 1921976"/>
                  <a:gd name="connsiteX2-455" fmla="*/ 889546 w 3251746"/>
                  <a:gd name="connsiteY2-456" fmla="*/ 34537 h 1921976"/>
                  <a:gd name="connsiteX3-457" fmla="*/ 2127796 w 3251746"/>
                  <a:gd name="connsiteY3-458" fmla="*/ 44062 h 1921976"/>
                  <a:gd name="connsiteX4-459" fmla="*/ 3251746 w 3251746"/>
                  <a:gd name="connsiteY4-460" fmla="*/ 510787 h 1921976"/>
                  <a:gd name="connsiteX5-461" fmla="*/ 3242221 w 3251746"/>
                  <a:gd name="connsiteY5-462" fmla="*/ 1901437 h 1921976"/>
                  <a:gd name="connsiteX6-463" fmla="*/ 2994571 w 3251746"/>
                  <a:gd name="connsiteY6-464" fmla="*/ 1777612 h 1921976"/>
                  <a:gd name="connsiteX7-465" fmla="*/ 2118271 w 3251746"/>
                  <a:gd name="connsiteY7-466" fmla="*/ 806062 h 1921976"/>
                  <a:gd name="connsiteX8-467" fmla="*/ 1118146 w 3251746"/>
                  <a:gd name="connsiteY8-468" fmla="*/ 606037 h 1921976"/>
                  <a:gd name="connsiteX0-469" fmla="*/ 1118146 w 3242221"/>
                  <a:gd name="connsiteY0-470" fmla="*/ 606037 h 1921976"/>
                  <a:gd name="connsiteX1-471" fmla="*/ 3721 w 3242221"/>
                  <a:gd name="connsiteY1-472" fmla="*/ 844162 h 1921976"/>
                  <a:gd name="connsiteX2-473" fmla="*/ 889546 w 3242221"/>
                  <a:gd name="connsiteY2-474" fmla="*/ 34537 h 1921976"/>
                  <a:gd name="connsiteX3-475" fmla="*/ 2127796 w 3242221"/>
                  <a:gd name="connsiteY3-476" fmla="*/ 44062 h 1921976"/>
                  <a:gd name="connsiteX4-477" fmla="*/ 3242221 w 3242221"/>
                  <a:gd name="connsiteY4-478" fmla="*/ 615562 h 1921976"/>
                  <a:gd name="connsiteX5-479" fmla="*/ 3242221 w 3242221"/>
                  <a:gd name="connsiteY5-480" fmla="*/ 1901437 h 1921976"/>
                  <a:gd name="connsiteX6-481" fmla="*/ 2994571 w 3242221"/>
                  <a:gd name="connsiteY6-482" fmla="*/ 1777612 h 1921976"/>
                  <a:gd name="connsiteX7-483" fmla="*/ 2118271 w 3242221"/>
                  <a:gd name="connsiteY7-484" fmla="*/ 806062 h 1921976"/>
                  <a:gd name="connsiteX8-485" fmla="*/ 1118146 w 3242221"/>
                  <a:gd name="connsiteY8-486" fmla="*/ 606037 h 1921976"/>
                  <a:gd name="connsiteX0-487" fmla="*/ 1118146 w 3242221"/>
                  <a:gd name="connsiteY0-488" fmla="*/ 606037 h 1921976"/>
                  <a:gd name="connsiteX1-489" fmla="*/ 3721 w 3242221"/>
                  <a:gd name="connsiteY1-490" fmla="*/ 844162 h 1921976"/>
                  <a:gd name="connsiteX2-491" fmla="*/ 889546 w 3242221"/>
                  <a:gd name="connsiteY2-492" fmla="*/ 34537 h 1921976"/>
                  <a:gd name="connsiteX3-493" fmla="*/ 2127796 w 3242221"/>
                  <a:gd name="connsiteY3-494" fmla="*/ 44062 h 1921976"/>
                  <a:gd name="connsiteX4-495" fmla="*/ 3242221 w 3242221"/>
                  <a:gd name="connsiteY4-496" fmla="*/ 615562 h 1921976"/>
                  <a:gd name="connsiteX5-497" fmla="*/ 3242221 w 3242221"/>
                  <a:gd name="connsiteY5-498" fmla="*/ 1901437 h 1921976"/>
                  <a:gd name="connsiteX6-499" fmla="*/ 2994571 w 3242221"/>
                  <a:gd name="connsiteY6-500" fmla="*/ 1777612 h 1921976"/>
                  <a:gd name="connsiteX7-501" fmla="*/ 2118271 w 3242221"/>
                  <a:gd name="connsiteY7-502" fmla="*/ 806062 h 1921976"/>
                  <a:gd name="connsiteX8-503" fmla="*/ 1118146 w 3242221"/>
                  <a:gd name="connsiteY8-504" fmla="*/ 606037 h 1921976"/>
                  <a:gd name="connsiteX0-505" fmla="*/ 1118146 w 3261271"/>
                  <a:gd name="connsiteY0-506" fmla="*/ 606037 h 1993269"/>
                  <a:gd name="connsiteX1-507" fmla="*/ 3721 w 3261271"/>
                  <a:gd name="connsiteY1-508" fmla="*/ 844162 h 1993269"/>
                  <a:gd name="connsiteX2-509" fmla="*/ 889546 w 3261271"/>
                  <a:gd name="connsiteY2-510" fmla="*/ 34537 h 1993269"/>
                  <a:gd name="connsiteX3-511" fmla="*/ 2127796 w 3261271"/>
                  <a:gd name="connsiteY3-512" fmla="*/ 44062 h 1993269"/>
                  <a:gd name="connsiteX4-513" fmla="*/ 3242221 w 3261271"/>
                  <a:gd name="connsiteY4-514" fmla="*/ 615562 h 1993269"/>
                  <a:gd name="connsiteX5-515" fmla="*/ 3261271 w 3261271"/>
                  <a:gd name="connsiteY5-516" fmla="*/ 1987162 h 1993269"/>
                  <a:gd name="connsiteX6-517" fmla="*/ 2994571 w 3261271"/>
                  <a:gd name="connsiteY6-518" fmla="*/ 1777612 h 1993269"/>
                  <a:gd name="connsiteX7-519" fmla="*/ 2118271 w 3261271"/>
                  <a:gd name="connsiteY7-520" fmla="*/ 806062 h 1993269"/>
                  <a:gd name="connsiteX8-521" fmla="*/ 1118146 w 3261271"/>
                  <a:gd name="connsiteY8-522" fmla="*/ 606037 h 199326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3261271" h="1993269">
                    <a:moveTo>
                      <a:pt x="1118146" y="606037"/>
                    </a:moveTo>
                    <a:cubicBezTo>
                      <a:pt x="816521" y="761612"/>
                      <a:pt x="308521" y="1206112"/>
                      <a:pt x="3721" y="844162"/>
                    </a:cubicBezTo>
                    <a:cubicBezTo>
                      <a:pt x="-62359" y="765692"/>
                      <a:pt x="772071" y="98037"/>
                      <a:pt x="889546" y="34537"/>
                    </a:cubicBezTo>
                    <a:cubicBezTo>
                      <a:pt x="1007021" y="-9913"/>
                      <a:pt x="2000796" y="-16263"/>
                      <a:pt x="2127796" y="44062"/>
                    </a:cubicBezTo>
                    <a:cubicBezTo>
                      <a:pt x="2616746" y="180587"/>
                      <a:pt x="2915196" y="345687"/>
                      <a:pt x="3242221" y="615562"/>
                    </a:cubicBezTo>
                    <a:lnTo>
                      <a:pt x="3261271" y="1987162"/>
                    </a:lnTo>
                    <a:cubicBezTo>
                      <a:pt x="3159671" y="2012562"/>
                      <a:pt x="3134271" y="1961762"/>
                      <a:pt x="2994571" y="1777612"/>
                    </a:cubicBezTo>
                    <a:cubicBezTo>
                      <a:pt x="2616746" y="1444237"/>
                      <a:pt x="2343696" y="1148962"/>
                      <a:pt x="2118271" y="806062"/>
                    </a:cubicBezTo>
                    <a:cubicBezTo>
                      <a:pt x="1756321" y="777487"/>
                      <a:pt x="1432471" y="720337"/>
                      <a:pt x="1118146" y="606037"/>
                    </a:cubicBezTo>
                    <a:close/>
                  </a:path>
                </a:pathLst>
              </a:custGeom>
              <a:solidFill>
                <a:srgbClr val="98DC5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Arial Unicode MS" panose="020B0604020202020204" charset="-122"/>
                  <a:cs typeface="+mn-cs"/>
                  <a:sym typeface="+mn-ea"/>
                </a:endParaRPr>
              </a:p>
            </p:txBody>
          </p:sp>
          <p:sp>
            <p:nvSpPr>
              <p:cNvPr id="6" name="Rounded Rectangle 4"/>
              <p:cNvSpPr/>
              <p:nvPr/>
            </p:nvSpPr>
            <p:spPr>
              <a:xfrm rot="2002203">
                <a:off x="2745022" y="3807001"/>
                <a:ext cx="339508" cy="612148"/>
              </a:xfrm>
              <a:prstGeom prst="roundRect">
                <a:avLst>
                  <a:gd name="adj" fmla="val 50000"/>
                </a:avLst>
              </a:prstGeom>
              <a:solidFill>
                <a:srgbClr val="98DC5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Arial Unicode MS" panose="020B0604020202020204" charset="-122"/>
                  <a:cs typeface="+mn-cs"/>
                  <a:sym typeface="+mn-ea"/>
                </a:endParaRPr>
              </a:p>
            </p:txBody>
          </p:sp>
          <p:sp>
            <p:nvSpPr>
              <p:cNvPr id="7" name="Rounded Rectangle 11"/>
              <p:cNvSpPr/>
              <p:nvPr/>
            </p:nvSpPr>
            <p:spPr>
              <a:xfrm rot="2002203">
                <a:off x="3276558" y="3627997"/>
                <a:ext cx="339508" cy="934693"/>
              </a:xfrm>
              <a:prstGeom prst="roundRect">
                <a:avLst>
                  <a:gd name="adj" fmla="val 50000"/>
                </a:avLst>
              </a:prstGeom>
              <a:solidFill>
                <a:srgbClr val="98DC5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Arial Unicode MS" panose="020B0604020202020204" charset="-122"/>
                  <a:cs typeface="+mn-cs"/>
                  <a:sym typeface="+mn-ea"/>
                </a:endParaRPr>
              </a:p>
            </p:txBody>
          </p:sp>
          <p:sp>
            <p:nvSpPr>
              <p:cNvPr id="8" name="Rounded Rectangle 12"/>
              <p:cNvSpPr/>
              <p:nvPr/>
            </p:nvSpPr>
            <p:spPr>
              <a:xfrm rot="2002203">
                <a:off x="3656813" y="3935485"/>
                <a:ext cx="339508" cy="724313"/>
              </a:xfrm>
              <a:prstGeom prst="roundRect">
                <a:avLst>
                  <a:gd name="adj" fmla="val 50000"/>
                </a:avLst>
              </a:prstGeom>
              <a:solidFill>
                <a:srgbClr val="98DC5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Arial Unicode MS" panose="020B0604020202020204" charset="-122"/>
                  <a:cs typeface="+mn-cs"/>
                  <a:sym typeface="+mn-ea"/>
                </a:endParaRPr>
              </a:p>
            </p:txBody>
          </p:sp>
          <p:sp>
            <p:nvSpPr>
              <p:cNvPr id="9" name="Rounded Rectangle 13"/>
              <p:cNvSpPr/>
              <p:nvPr/>
            </p:nvSpPr>
            <p:spPr>
              <a:xfrm rot="2002203">
                <a:off x="4082895" y="4229792"/>
                <a:ext cx="339508" cy="567411"/>
              </a:xfrm>
              <a:prstGeom prst="roundRect">
                <a:avLst>
                  <a:gd name="adj" fmla="val 50000"/>
                </a:avLst>
              </a:prstGeom>
              <a:solidFill>
                <a:srgbClr val="98DC5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Arial Unicode MS" panose="020B0604020202020204" charset="-122"/>
                  <a:cs typeface="+mn-cs"/>
                  <a:sym typeface="+mn-ea"/>
                </a:endParaRPr>
              </a:p>
            </p:txBody>
          </p:sp>
        </p:grpSp>
        <p:sp>
          <p:nvSpPr>
            <p:cNvPr id="4" name="Freeform 14"/>
            <p:cNvSpPr/>
            <p:nvPr/>
          </p:nvSpPr>
          <p:spPr>
            <a:xfrm>
              <a:off x="2676526" y="2590800"/>
              <a:ext cx="3152217" cy="2284673"/>
            </a:xfrm>
            <a:custGeom>
              <a:avLst/>
              <a:gdLst>
                <a:gd name="connsiteX0" fmla="*/ 323850 w 3152217"/>
                <a:gd name="connsiteY0" fmla="*/ 0 h 2217998"/>
                <a:gd name="connsiteX1" fmla="*/ 95250 w 3152217"/>
                <a:gd name="connsiteY1" fmla="*/ 209550 h 2217998"/>
                <a:gd name="connsiteX2" fmla="*/ 1352550 w 3152217"/>
                <a:gd name="connsiteY2" fmla="*/ 85725 h 2217998"/>
                <a:gd name="connsiteX3" fmla="*/ 2219325 w 3152217"/>
                <a:gd name="connsiteY3" fmla="*/ 295275 h 2217998"/>
                <a:gd name="connsiteX4" fmla="*/ 2724150 w 3152217"/>
                <a:gd name="connsiteY4" fmla="*/ 781050 h 2217998"/>
                <a:gd name="connsiteX5" fmla="*/ 2720489 w 3152217"/>
                <a:gd name="connsiteY5" fmla="*/ 785957 h 2217998"/>
                <a:gd name="connsiteX6" fmla="*/ 3152217 w 3152217"/>
                <a:gd name="connsiteY6" fmla="*/ 1217685 h 2217998"/>
                <a:gd name="connsiteX7" fmla="*/ 3152217 w 3152217"/>
                <a:gd name="connsiteY7" fmla="*/ 1429902 h 2217998"/>
                <a:gd name="connsiteX8" fmla="*/ 2940000 w 3152217"/>
                <a:gd name="connsiteY8" fmla="*/ 1429902 h 2217998"/>
                <a:gd name="connsiteX9" fmla="*/ 2539107 w 3152217"/>
                <a:gd name="connsiteY9" fmla="*/ 1029008 h 2217998"/>
                <a:gd name="connsiteX10" fmla="*/ 2474399 w 3152217"/>
                <a:gd name="connsiteY10" fmla="*/ 1115717 h 2217998"/>
                <a:gd name="connsiteX11" fmla="*/ 2907621 w 3152217"/>
                <a:gd name="connsiteY11" fmla="*/ 1548940 h 2217998"/>
                <a:gd name="connsiteX12" fmla="*/ 2907621 w 3152217"/>
                <a:gd name="connsiteY12" fmla="*/ 1761157 h 2217998"/>
                <a:gd name="connsiteX13" fmla="*/ 2695404 w 3152217"/>
                <a:gd name="connsiteY13" fmla="*/ 1761157 h 2217998"/>
                <a:gd name="connsiteX14" fmla="*/ 2293017 w 3152217"/>
                <a:gd name="connsiteY14" fmla="*/ 1358769 h 2217998"/>
                <a:gd name="connsiteX15" fmla="*/ 2228234 w 3152217"/>
                <a:gd name="connsiteY15" fmla="*/ 1445578 h 2217998"/>
                <a:gd name="connsiteX16" fmla="*/ 2648161 w 3152217"/>
                <a:gd name="connsiteY16" fmla="*/ 1865505 h 2217998"/>
                <a:gd name="connsiteX17" fmla="*/ 2648161 w 3152217"/>
                <a:gd name="connsiteY17" fmla="*/ 2077722 h 2217998"/>
                <a:gd name="connsiteX18" fmla="*/ 2435944 w 3152217"/>
                <a:gd name="connsiteY18" fmla="*/ 2077722 h 2217998"/>
                <a:gd name="connsiteX19" fmla="*/ 2046853 w 3152217"/>
                <a:gd name="connsiteY19" fmla="*/ 1688629 h 2217998"/>
                <a:gd name="connsiteX20" fmla="*/ 1966688 w 3152217"/>
                <a:gd name="connsiteY20" fmla="*/ 1796050 h 2217998"/>
                <a:gd name="connsiteX21" fmla="*/ 1987859 w 3152217"/>
                <a:gd name="connsiteY21" fmla="*/ 1774879 h 2217998"/>
                <a:gd name="connsiteX22" fmla="*/ 2218760 w 3152217"/>
                <a:gd name="connsiteY22" fmla="*/ 2005781 h 2217998"/>
                <a:gd name="connsiteX23" fmla="*/ 2218760 w 3152217"/>
                <a:gd name="connsiteY23" fmla="*/ 2217998 h 2217998"/>
                <a:gd name="connsiteX24" fmla="*/ 2006543 w 3152217"/>
                <a:gd name="connsiteY24" fmla="*/ 2217998 h 2217998"/>
                <a:gd name="connsiteX25" fmla="*/ 1803401 w 3152217"/>
                <a:gd name="connsiteY25" fmla="*/ 2014854 h 2217998"/>
                <a:gd name="connsiteX26" fmla="*/ 1771650 w 3152217"/>
                <a:gd name="connsiteY26" fmla="*/ 2057400 h 2217998"/>
                <a:gd name="connsiteX27" fmla="*/ 1798691 w 3152217"/>
                <a:gd name="connsiteY27" fmla="*/ 2010144 h 2217998"/>
                <a:gd name="connsiteX28" fmla="*/ 1775643 w 3152217"/>
                <a:gd name="connsiteY28" fmla="*/ 1987096 h 2217998"/>
                <a:gd name="connsiteX29" fmla="*/ 1848068 w 3152217"/>
                <a:gd name="connsiteY29" fmla="*/ 1914670 h 2217998"/>
                <a:gd name="connsiteX30" fmla="*/ 1533525 w 3152217"/>
                <a:gd name="connsiteY30" fmla="*/ 1485900 h 2217998"/>
                <a:gd name="connsiteX31" fmla="*/ 1219200 w 3152217"/>
                <a:gd name="connsiteY31" fmla="*/ 1181100 h 2217998"/>
                <a:gd name="connsiteX32" fmla="*/ 571500 w 3152217"/>
                <a:gd name="connsiteY32" fmla="*/ 1295400 h 2217998"/>
                <a:gd name="connsiteX33" fmla="*/ 0 w 3152217"/>
                <a:gd name="connsiteY33" fmla="*/ 1266825 h 2217998"/>
                <a:gd name="connsiteX34" fmla="*/ 9525 w 3152217"/>
                <a:gd name="connsiteY34" fmla="*/ 28575 h 2217998"/>
                <a:gd name="connsiteX35" fmla="*/ 323850 w 3152217"/>
                <a:gd name="connsiteY35" fmla="*/ 0 h 2217998"/>
                <a:gd name="connsiteX0-1" fmla="*/ 323850 w 3152217"/>
                <a:gd name="connsiteY0-2" fmla="*/ 0 h 2217998"/>
                <a:gd name="connsiteX1-3" fmla="*/ 95250 w 3152217"/>
                <a:gd name="connsiteY1-4" fmla="*/ 209550 h 2217998"/>
                <a:gd name="connsiteX2-5" fmla="*/ 1352550 w 3152217"/>
                <a:gd name="connsiteY2-6" fmla="*/ 85725 h 2217998"/>
                <a:gd name="connsiteX3-7" fmla="*/ 2219325 w 3152217"/>
                <a:gd name="connsiteY3-8" fmla="*/ 295275 h 2217998"/>
                <a:gd name="connsiteX4-9" fmla="*/ 2724150 w 3152217"/>
                <a:gd name="connsiteY4-10" fmla="*/ 781050 h 2217998"/>
                <a:gd name="connsiteX5-11" fmla="*/ 2720489 w 3152217"/>
                <a:gd name="connsiteY5-12" fmla="*/ 785957 h 2217998"/>
                <a:gd name="connsiteX6-13" fmla="*/ 3152217 w 3152217"/>
                <a:gd name="connsiteY6-14" fmla="*/ 1217685 h 2217998"/>
                <a:gd name="connsiteX7-15" fmla="*/ 3152217 w 3152217"/>
                <a:gd name="connsiteY7-16" fmla="*/ 1429902 h 2217998"/>
                <a:gd name="connsiteX8-17" fmla="*/ 2940000 w 3152217"/>
                <a:gd name="connsiteY8-18" fmla="*/ 1429902 h 2217998"/>
                <a:gd name="connsiteX9-19" fmla="*/ 2539107 w 3152217"/>
                <a:gd name="connsiteY9-20" fmla="*/ 1029008 h 2217998"/>
                <a:gd name="connsiteX10-21" fmla="*/ 2474399 w 3152217"/>
                <a:gd name="connsiteY10-22" fmla="*/ 1115717 h 2217998"/>
                <a:gd name="connsiteX11-23" fmla="*/ 2907621 w 3152217"/>
                <a:gd name="connsiteY11-24" fmla="*/ 1548940 h 2217998"/>
                <a:gd name="connsiteX12-25" fmla="*/ 2907621 w 3152217"/>
                <a:gd name="connsiteY12-26" fmla="*/ 1761157 h 2217998"/>
                <a:gd name="connsiteX13-27" fmla="*/ 2695404 w 3152217"/>
                <a:gd name="connsiteY13-28" fmla="*/ 1761157 h 2217998"/>
                <a:gd name="connsiteX14-29" fmla="*/ 2293017 w 3152217"/>
                <a:gd name="connsiteY14-30" fmla="*/ 1358769 h 2217998"/>
                <a:gd name="connsiteX15-31" fmla="*/ 2228234 w 3152217"/>
                <a:gd name="connsiteY15-32" fmla="*/ 1445578 h 2217998"/>
                <a:gd name="connsiteX16-33" fmla="*/ 2648161 w 3152217"/>
                <a:gd name="connsiteY16-34" fmla="*/ 1865505 h 2217998"/>
                <a:gd name="connsiteX17-35" fmla="*/ 2648161 w 3152217"/>
                <a:gd name="connsiteY17-36" fmla="*/ 2077722 h 2217998"/>
                <a:gd name="connsiteX18-37" fmla="*/ 2435944 w 3152217"/>
                <a:gd name="connsiteY18-38" fmla="*/ 2077722 h 2217998"/>
                <a:gd name="connsiteX19-39" fmla="*/ 2046853 w 3152217"/>
                <a:gd name="connsiteY19-40" fmla="*/ 1688629 h 2217998"/>
                <a:gd name="connsiteX20-41" fmla="*/ 1966688 w 3152217"/>
                <a:gd name="connsiteY20-42" fmla="*/ 1796050 h 2217998"/>
                <a:gd name="connsiteX21-43" fmla="*/ 1987859 w 3152217"/>
                <a:gd name="connsiteY21-44" fmla="*/ 1774879 h 2217998"/>
                <a:gd name="connsiteX22-45" fmla="*/ 2218760 w 3152217"/>
                <a:gd name="connsiteY22-46" fmla="*/ 2005781 h 2217998"/>
                <a:gd name="connsiteX23-47" fmla="*/ 2218760 w 3152217"/>
                <a:gd name="connsiteY23-48" fmla="*/ 2217998 h 2217998"/>
                <a:gd name="connsiteX24-49" fmla="*/ 2006543 w 3152217"/>
                <a:gd name="connsiteY24-50" fmla="*/ 2217998 h 2217998"/>
                <a:gd name="connsiteX25-51" fmla="*/ 1803401 w 3152217"/>
                <a:gd name="connsiteY25-52" fmla="*/ 2014854 h 2217998"/>
                <a:gd name="connsiteX26-53" fmla="*/ 1771650 w 3152217"/>
                <a:gd name="connsiteY26-54" fmla="*/ 2057400 h 2217998"/>
                <a:gd name="connsiteX27-55" fmla="*/ 1798691 w 3152217"/>
                <a:gd name="connsiteY27-56" fmla="*/ 2010144 h 2217998"/>
                <a:gd name="connsiteX28-57" fmla="*/ 1775643 w 3152217"/>
                <a:gd name="connsiteY28-58" fmla="*/ 1987096 h 2217998"/>
                <a:gd name="connsiteX29-59" fmla="*/ 1848068 w 3152217"/>
                <a:gd name="connsiteY29-60" fmla="*/ 1914670 h 2217998"/>
                <a:gd name="connsiteX30-61" fmla="*/ 1533525 w 3152217"/>
                <a:gd name="connsiteY30-62" fmla="*/ 1485900 h 2217998"/>
                <a:gd name="connsiteX31-63" fmla="*/ 1219200 w 3152217"/>
                <a:gd name="connsiteY31-64" fmla="*/ 1181100 h 2217998"/>
                <a:gd name="connsiteX32-65" fmla="*/ 571500 w 3152217"/>
                <a:gd name="connsiteY32-66" fmla="*/ 1295400 h 2217998"/>
                <a:gd name="connsiteX33-67" fmla="*/ 0 w 3152217"/>
                <a:gd name="connsiteY33-68" fmla="*/ 1266825 h 2217998"/>
                <a:gd name="connsiteX34-69" fmla="*/ 9525 w 3152217"/>
                <a:gd name="connsiteY34-70" fmla="*/ 28575 h 2217998"/>
                <a:gd name="connsiteX35-71" fmla="*/ 323850 w 3152217"/>
                <a:gd name="connsiteY35-72" fmla="*/ 0 h 2217998"/>
                <a:gd name="connsiteX0-73" fmla="*/ 323850 w 3152217"/>
                <a:gd name="connsiteY0-74" fmla="*/ 0 h 2217998"/>
                <a:gd name="connsiteX1-75" fmla="*/ 95250 w 3152217"/>
                <a:gd name="connsiteY1-76" fmla="*/ 209550 h 2217998"/>
                <a:gd name="connsiteX2-77" fmla="*/ 1352550 w 3152217"/>
                <a:gd name="connsiteY2-78" fmla="*/ 85725 h 2217998"/>
                <a:gd name="connsiteX3-79" fmla="*/ 2219325 w 3152217"/>
                <a:gd name="connsiteY3-80" fmla="*/ 295275 h 2217998"/>
                <a:gd name="connsiteX4-81" fmla="*/ 2724150 w 3152217"/>
                <a:gd name="connsiteY4-82" fmla="*/ 781050 h 2217998"/>
                <a:gd name="connsiteX5-83" fmla="*/ 2720489 w 3152217"/>
                <a:gd name="connsiteY5-84" fmla="*/ 785957 h 2217998"/>
                <a:gd name="connsiteX6-85" fmla="*/ 3152217 w 3152217"/>
                <a:gd name="connsiteY6-86" fmla="*/ 1217685 h 2217998"/>
                <a:gd name="connsiteX7-87" fmla="*/ 3152217 w 3152217"/>
                <a:gd name="connsiteY7-88" fmla="*/ 1429902 h 2217998"/>
                <a:gd name="connsiteX8-89" fmla="*/ 2940000 w 3152217"/>
                <a:gd name="connsiteY8-90" fmla="*/ 1429902 h 2217998"/>
                <a:gd name="connsiteX9-91" fmla="*/ 2539107 w 3152217"/>
                <a:gd name="connsiteY9-92" fmla="*/ 1029008 h 2217998"/>
                <a:gd name="connsiteX10-93" fmla="*/ 2474399 w 3152217"/>
                <a:gd name="connsiteY10-94" fmla="*/ 1115717 h 2217998"/>
                <a:gd name="connsiteX11-95" fmla="*/ 2907621 w 3152217"/>
                <a:gd name="connsiteY11-96" fmla="*/ 1548940 h 2217998"/>
                <a:gd name="connsiteX12-97" fmla="*/ 2907621 w 3152217"/>
                <a:gd name="connsiteY12-98" fmla="*/ 1761157 h 2217998"/>
                <a:gd name="connsiteX13-99" fmla="*/ 2695404 w 3152217"/>
                <a:gd name="connsiteY13-100" fmla="*/ 1761157 h 2217998"/>
                <a:gd name="connsiteX14-101" fmla="*/ 2293017 w 3152217"/>
                <a:gd name="connsiteY14-102" fmla="*/ 1358769 h 2217998"/>
                <a:gd name="connsiteX15-103" fmla="*/ 2228234 w 3152217"/>
                <a:gd name="connsiteY15-104" fmla="*/ 1445578 h 2217998"/>
                <a:gd name="connsiteX16-105" fmla="*/ 2648161 w 3152217"/>
                <a:gd name="connsiteY16-106" fmla="*/ 1865505 h 2217998"/>
                <a:gd name="connsiteX17-107" fmla="*/ 2648161 w 3152217"/>
                <a:gd name="connsiteY17-108" fmla="*/ 2077722 h 2217998"/>
                <a:gd name="connsiteX18-109" fmla="*/ 2435944 w 3152217"/>
                <a:gd name="connsiteY18-110" fmla="*/ 2077722 h 2217998"/>
                <a:gd name="connsiteX19-111" fmla="*/ 2046853 w 3152217"/>
                <a:gd name="connsiteY19-112" fmla="*/ 1688629 h 2217998"/>
                <a:gd name="connsiteX20-113" fmla="*/ 1966688 w 3152217"/>
                <a:gd name="connsiteY20-114" fmla="*/ 1796050 h 2217998"/>
                <a:gd name="connsiteX21-115" fmla="*/ 1987859 w 3152217"/>
                <a:gd name="connsiteY21-116" fmla="*/ 1774879 h 2217998"/>
                <a:gd name="connsiteX22-117" fmla="*/ 2218760 w 3152217"/>
                <a:gd name="connsiteY22-118" fmla="*/ 2005781 h 2217998"/>
                <a:gd name="connsiteX23-119" fmla="*/ 2218760 w 3152217"/>
                <a:gd name="connsiteY23-120" fmla="*/ 2217998 h 2217998"/>
                <a:gd name="connsiteX24-121" fmla="*/ 2006543 w 3152217"/>
                <a:gd name="connsiteY24-122" fmla="*/ 2217998 h 2217998"/>
                <a:gd name="connsiteX25-123" fmla="*/ 1803401 w 3152217"/>
                <a:gd name="connsiteY25-124" fmla="*/ 2014854 h 2217998"/>
                <a:gd name="connsiteX26-125" fmla="*/ 1798691 w 3152217"/>
                <a:gd name="connsiteY26-126" fmla="*/ 2010144 h 2217998"/>
                <a:gd name="connsiteX27-127" fmla="*/ 1775643 w 3152217"/>
                <a:gd name="connsiteY27-128" fmla="*/ 1987096 h 2217998"/>
                <a:gd name="connsiteX28-129" fmla="*/ 1848068 w 3152217"/>
                <a:gd name="connsiteY28-130" fmla="*/ 1914670 h 2217998"/>
                <a:gd name="connsiteX29-131" fmla="*/ 1533525 w 3152217"/>
                <a:gd name="connsiteY29-132" fmla="*/ 1485900 h 2217998"/>
                <a:gd name="connsiteX30-133" fmla="*/ 1219200 w 3152217"/>
                <a:gd name="connsiteY30-134" fmla="*/ 1181100 h 2217998"/>
                <a:gd name="connsiteX31-135" fmla="*/ 571500 w 3152217"/>
                <a:gd name="connsiteY31-136" fmla="*/ 1295400 h 2217998"/>
                <a:gd name="connsiteX32-137" fmla="*/ 0 w 3152217"/>
                <a:gd name="connsiteY32-138" fmla="*/ 1266825 h 2217998"/>
                <a:gd name="connsiteX33-139" fmla="*/ 9525 w 3152217"/>
                <a:gd name="connsiteY33-140" fmla="*/ 28575 h 2217998"/>
                <a:gd name="connsiteX34-141" fmla="*/ 323850 w 3152217"/>
                <a:gd name="connsiteY34-142" fmla="*/ 0 h 2217998"/>
                <a:gd name="connsiteX0-143" fmla="*/ 323850 w 3152217"/>
                <a:gd name="connsiteY0-144" fmla="*/ 0 h 2217998"/>
                <a:gd name="connsiteX1-145" fmla="*/ 95250 w 3152217"/>
                <a:gd name="connsiteY1-146" fmla="*/ 209550 h 2217998"/>
                <a:gd name="connsiteX2-147" fmla="*/ 1352550 w 3152217"/>
                <a:gd name="connsiteY2-148" fmla="*/ 85725 h 2217998"/>
                <a:gd name="connsiteX3-149" fmla="*/ 2219325 w 3152217"/>
                <a:gd name="connsiteY3-150" fmla="*/ 295275 h 2217998"/>
                <a:gd name="connsiteX4-151" fmla="*/ 2724150 w 3152217"/>
                <a:gd name="connsiteY4-152" fmla="*/ 781050 h 2217998"/>
                <a:gd name="connsiteX5-153" fmla="*/ 2720489 w 3152217"/>
                <a:gd name="connsiteY5-154" fmla="*/ 785957 h 2217998"/>
                <a:gd name="connsiteX6-155" fmla="*/ 3152217 w 3152217"/>
                <a:gd name="connsiteY6-156" fmla="*/ 1217685 h 2217998"/>
                <a:gd name="connsiteX7-157" fmla="*/ 3152217 w 3152217"/>
                <a:gd name="connsiteY7-158" fmla="*/ 1429902 h 2217998"/>
                <a:gd name="connsiteX8-159" fmla="*/ 2940000 w 3152217"/>
                <a:gd name="connsiteY8-160" fmla="*/ 1429902 h 2217998"/>
                <a:gd name="connsiteX9-161" fmla="*/ 2539107 w 3152217"/>
                <a:gd name="connsiteY9-162" fmla="*/ 1029008 h 2217998"/>
                <a:gd name="connsiteX10-163" fmla="*/ 2474399 w 3152217"/>
                <a:gd name="connsiteY10-164" fmla="*/ 1115717 h 2217998"/>
                <a:gd name="connsiteX11-165" fmla="*/ 2907621 w 3152217"/>
                <a:gd name="connsiteY11-166" fmla="*/ 1548940 h 2217998"/>
                <a:gd name="connsiteX12-167" fmla="*/ 2907621 w 3152217"/>
                <a:gd name="connsiteY12-168" fmla="*/ 1761157 h 2217998"/>
                <a:gd name="connsiteX13-169" fmla="*/ 2695404 w 3152217"/>
                <a:gd name="connsiteY13-170" fmla="*/ 1761157 h 2217998"/>
                <a:gd name="connsiteX14-171" fmla="*/ 2293017 w 3152217"/>
                <a:gd name="connsiteY14-172" fmla="*/ 1358769 h 2217998"/>
                <a:gd name="connsiteX15-173" fmla="*/ 2228234 w 3152217"/>
                <a:gd name="connsiteY15-174" fmla="*/ 1445578 h 2217998"/>
                <a:gd name="connsiteX16-175" fmla="*/ 2648161 w 3152217"/>
                <a:gd name="connsiteY16-176" fmla="*/ 1865505 h 2217998"/>
                <a:gd name="connsiteX17-177" fmla="*/ 2648161 w 3152217"/>
                <a:gd name="connsiteY17-178" fmla="*/ 2077722 h 2217998"/>
                <a:gd name="connsiteX18-179" fmla="*/ 2435944 w 3152217"/>
                <a:gd name="connsiteY18-180" fmla="*/ 2077722 h 2217998"/>
                <a:gd name="connsiteX19-181" fmla="*/ 2046853 w 3152217"/>
                <a:gd name="connsiteY19-182" fmla="*/ 1688629 h 2217998"/>
                <a:gd name="connsiteX20-183" fmla="*/ 1966688 w 3152217"/>
                <a:gd name="connsiteY20-184" fmla="*/ 1796050 h 2217998"/>
                <a:gd name="connsiteX21-185" fmla="*/ 1987859 w 3152217"/>
                <a:gd name="connsiteY21-186" fmla="*/ 1774879 h 2217998"/>
                <a:gd name="connsiteX22-187" fmla="*/ 2218760 w 3152217"/>
                <a:gd name="connsiteY22-188" fmla="*/ 2005781 h 2217998"/>
                <a:gd name="connsiteX23-189" fmla="*/ 2218760 w 3152217"/>
                <a:gd name="connsiteY23-190" fmla="*/ 2217998 h 2217998"/>
                <a:gd name="connsiteX24-191" fmla="*/ 2006543 w 3152217"/>
                <a:gd name="connsiteY24-192" fmla="*/ 2217998 h 2217998"/>
                <a:gd name="connsiteX25-193" fmla="*/ 1798691 w 3152217"/>
                <a:gd name="connsiteY25-194" fmla="*/ 2010144 h 2217998"/>
                <a:gd name="connsiteX26-195" fmla="*/ 1775643 w 3152217"/>
                <a:gd name="connsiteY26-196" fmla="*/ 1987096 h 2217998"/>
                <a:gd name="connsiteX27-197" fmla="*/ 1848068 w 3152217"/>
                <a:gd name="connsiteY27-198" fmla="*/ 1914670 h 2217998"/>
                <a:gd name="connsiteX28-199" fmla="*/ 1533525 w 3152217"/>
                <a:gd name="connsiteY28-200" fmla="*/ 1485900 h 2217998"/>
                <a:gd name="connsiteX29-201" fmla="*/ 1219200 w 3152217"/>
                <a:gd name="connsiteY29-202" fmla="*/ 1181100 h 2217998"/>
                <a:gd name="connsiteX30-203" fmla="*/ 571500 w 3152217"/>
                <a:gd name="connsiteY30-204" fmla="*/ 1295400 h 2217998"/>
                <a:gd name="connsiteX31-205" fmla="*/ 0 w 3152217"/>
                <a:gd name="connsiteY31-206" fmla="*/ 1266825 h 2217998"/>
                <a:gd name="connsiteX32-207" fmla="*/ 9525 w 3152217"/>
                <a:gd name="connsiteY32-208" fmla="*/ 28575 h 2217998"/>
                <a:gd name="connsiteX33-209" fmla="*/ 323850 w 3152217"/>
                <a:gd name="connsiteY33-210" fmla="*/ 0 h 2217998"/>
                <a:gd name="connsiteX0-211" fmla="*/ 323850 w 3152217"/>
                <a:gd name="connsiteY0-212" fmla="*/ 0 h 2217998"/>
                <a:gd name="connsiteX1-213" fmla="*/ 95250 w 3152217"/>
                <a:gd name="connsiteY1-214" fmla="*/ 209550 h 2217998"/>
                <a:gd name="connsiteX2-215" fmla="*/ 1352550 w 3152217"/>
                <a:gd name="connsiteY2-216" fmla="*/ 85725 h 2217998"/>
                <a:gd name="connsiteX3-217" fmla="*/ 2219325 w 3152217"/>
                <a:gd name="connsiteY3-218" fmla="*/ 295275 h 2217998"/>
                <a:gd name="connsiteX4-219" fmla="*/ 2724150 w 3152217"/>
                <a:gd name="connsiteY4-220" fmla="*/ 781050 h 2217998"/>
                <a:gd name="connsiteX5-221" fmla="*/ 2720489 w 3152217"/>
                <a:gd name="connsiteY5-222" fmla="*/ 785957 h 2217998"/>
                <a:gd name="connsiteX6-223" fmla="*/ 3152217 w 3152217"/>
                <a:gd name="connsiteY6-224" fmla="*/ 1217685 h 2217998"/>
                <a:gd name="connsiteX7-225" fmla="*/ 3152217 w 3152217"/>
                <a:gd name="connsiteY7-226" fmla="*/ 1429902 h 2217998"/>
                <a:gd name="connsiteX8-227" fmla="*/ 2940000 w 3152217"/>
                <a:gd name="connsiteY8-228" fmla="*/ 1429902 h 2217998"/>
                <a:gd name="connsiteX9-229" fmla="*/ 2539107 w 3152217"/>
                <a:gd name="connsiteY9-230" fmla="*/ 1029008 h 2217998"/>
                <a:gd name="connsiteX10-231" fmla="*/ 2474399 w 3152217"/>
                <a:gd name="connsiteY10-232" fmla="*/ 1115717 h 2217998"/>
                <a:gd name="connsiteX11-233" fmla="*/ 2907621 w 3152217"/>
                <a:gd name="connsiteY11-234" fmla="*/ 1548940 h 2217998"/>
                <a:gd name="connsiteX12-235" fmla="*/ 2907621 w 3152217"/>
                <a:gd name="connsiteY12-236" fmla="*/ 1761157 h 2217998"/>
                <a:gd name="connsiteX13-237" fmla="*/ 2695404 w 3152217"/>
                <a:gd name="connsiteY13-238" fmla="*/ 1761157 h 2217998"/>
                <a:gd name="connsiteX14-239" fmla="*/ 2293017 w 3152217"/>
                <a:gd name="connsiteY14-240" fmla="*/ 1358769 h 2217998"/>
                <a:gd name="connsiteX15-241" fmla="*/ 2228234 w 3152217"/>
                <a:gd name="connsiteY15-242" fmla="*/ 1445578 h 2217998"/>
                <a:gd name="connsiteX16-243" fmla="*/ 2648161 w 3152217"/>
                <a:gd name="connsiteY16-244" fmla="*/ 1865505 h 2217998"/>
                <a:gd name="connsiteX17-245" fmla="*/ 2648161 w 3152217"/>
                <a:gd name="connsiteY17-246" fmla="*/ 2077722 h 2217998"/>
                <a:gd name="connsiteX18-247" fmla="*/ 2435944 w 3152217"/>
                <a:gd name="connsiteY18-248" fmla="*/ 2077722 h 2217998"/>
                <a:gd name="connsiteX19-249" fmla="*/ 2046853 w 3152217"/>
                <a:gd name="connsiteY19-250" fmla="*/ 1688629 h 2217998"/>
                <a:gd name="connsiteX20-251" fmla="*/ 1966688 w 3152217"/>
                <a:gd name="connsiteY20-252" fmla="*/ 1796050 h 2217998"/>
                <a:gd name="connsiteX21-253" fmla="*/ 1987859 w 3152217"/>
                <a:gd name="connsiteY21-254" fmla="*/ 1774879 h 2217998"/>
                <a:gd name="connsiteX22-255" fmla="*/ 2218760 w 3152217"/>
                <a:gd name="connsiteY22-256" fmla="*/ 2005781 h 2217998"/>
                <a:gd name="connsiteX23-257" fmla="*/ 2218760 w 3152217"/>
                <a:gd name="connsiteY23-258" fmla="*/ 2217998 h 2217998"/>
                <a:gd name="connsiteX24-259" fmla="*/ 2006543 w 3152217"/>
                <a:gd name="connsiteY24-260" fmla="*/ 2217998 h 2217998"/>
                <a:gd name="connsiteX25-261" fmla="*/ 1798691 w 3152217"/>
                <a:gd name="connsiteY25-262" fmla="*/ 2010144 h 2217998"/>
                <a:gd name="connsiteX26-263" fmla="*/ 1775643 w 3152217"/>
                <a:gd name="connsiteY26-264" fmla="*/ 1987096 h 2217998"/>
                <a:gd name="connsiteX27-265" fmla="*/ 1848068 w 3152217"/>
                <a:gd name="connsiteY27-266" fmla="*/ 1914670 h 2217998"/>
                <a:gd name="connsiteX28-267" fmla="*/ 1533525 w 3152217"/>
                <a:gd name="connsiteY28-268" fmla="*/ 1485900 h 2217998"/>
                <a:gd name="connsiteX29-269" fmla="*/ 1219200 w 3152217"/>
                <a:gd name="connsiteY29-270" fmla="*/ 1181100 h 2217998"/>
                <a:gd name="connsiteX30-271" fmla="*/ 571500 w 3152217"/>
                <a:gd name="connsiteY30-272" fmla="*/ 1295400 h 2217998"/>
                <a:gd name="connsiteX31-273" fmla="*/ 0 w 3152217"/>
                <a:gd name="connsiteY31-274" fmla="*/ 1266825 h 2217998"/>
                <a:gd name="connsiteX32-275" fmla="*/ 9525 w 3152217"/>
                <a:gd name="connsiteY32-276" fmla="*/ 28575 h 2217998"/>
                <a:gd name="connsiteX33-277" fmla="*/ 323850 w 3152217"/>
                <a:gd name="connsiteY33-278" fmla="*/ 0 h 2217998"/>
                <a:gd name="connsiteX0-279" fmla="*/ 323850 w 3152217"/>
                <a:gd name="connsiteY0-280" fmla="*/ 0 h 2217998"/>
                <a:gd name="connsiteX1-281" fmla="*/ 95250 w 3152217"/>
                <a:gd name="connsiteY1-282" fmla="*/ 209550 h 2217998"/>
                <a:gd name="connsiteX2-283" fmla="*/ 1352550 w 3152217"/>
                <a:gd name="connsiteY2-284" fmla="*/ 85725 h 2217998"/>
                <a:gd name="connsiteX3-285" fmla="*/ 2219325 w 3152217"/>
                <a:gd name="connsiteY3-286" fmla="*/ 295275 h 2217998"/>
                <a:gd name="connsiteX4-287" fmla="*/ 2724150 w 3152217"/>
                <a:gd name="connsiteY4-288" fmla="*/ 781050 h 2217998"/>
                <a:gd name="connsiteX5-289" fmla="*/ 2720489 w 3152217"/>
                <a:gd name="connsiteY5-290" fmla="*/ 785957 h 2217998"/>
                <a:gd name="connsiteX6-291" fmla="*/ 3152217 w 3152217"/>
                <a:gd name="connsiteY6-292" fmla="*/ 1217685 h 2217998"/>
                <a:gd name="connsiteX7-293" fmla="*/ 3152217 w 3152217"/>
                <a:gd name="connsiteY7-294" fmla="*/ 1429902 h 2217998"/>
                <a:gd name="connsiteX8-295" fmla="*/ 2940000 w 3152217"/>
                <a:gd name="connsiteY8-296" fmla="*/ 1429902 h 2217998"/>
                <a:gd name="connsiteX9-297" fmla="*/ 2539107 w 3152217"/>
                <a:gd name="connsiteY9-298" fmla="*/ 1029008 h 2217998"/>
                <a:gd name="connsiteX10-299" fmla="*/ 2474399 w 3152217"/>
                <a:gd name="connsiteY10-300" fmla="*/ 1115717 h 2217998"/>
                <a:gd name="connsiteX11-301" fmla="*/ 2907621 w 3152217"/>
                <a:gd name="connsiteY11-302" fmla="*/ 1548940 h 2217998"/>
                <a:gd name="connsiteX12-303" fmla="*/ 2907621 w 3152217"/>
                <a:gd name="connsiteY12-304" fmla="*/ 1761157 h 2217998"/>
                <a:gd name="connsiteX13-305" fmla="*/ 2695404 w 3152217"/>
                <a:gd name="connsiteY13-306" fmla="*/ 1761157 h 2217998"/>
                <a:gd name="connsiteX14-307" fmla="*/ 2293017 w 3152217"/>
                <a:gd name="connsiteY14-308" fmla="*/ 1358769 h 2217998"/>
                <a:gd name="connsiteX15-309" fmla="*/ 2228234 w 3152217"/>
                <a:gd name="connsiteY15-310" fmla="*/ 1445578 h 2217998"/>
                <a:gd name="connsiteX16-311" fmla="*/ 2648161 w 3152217"/>
                <a:gd name="connsiteY16-312" fmla="*/ 1865505 h 2217998"/>
                <a:gd name="connsiteX17-313" fmla="*/ 2648161 w 3152217"/>
                <a:gd name="connsiteY17-314" fmla="*/ 2077722 h 2217998"/>
                <a:gd name="connsiteX18-315" fmla="*/ 2435944 w 3152217"/>
                <a:gd name="connsiteY18-316" fmla="*/ 2077722 h 2217998"/>
                <a:gd name="connsiteX19-317" fmla="*/ 2046853 w 3152217"/>
                <a:gd name="connsiteY19-318" fmla="*/ 1688629 h 2217998"/>
                <a:gd name="connsiteX20-319" fmla="*/ 1987859 w 3152217"/>
                <a:gd name="connsiteY20-320" fmla="*/ 1774879 h 2217998"/>
                <a:gd name="connsiteX21-321" fmla="*/ 2218760 w 3152217"/>
                <a:gd name="connsiteY21-322" fmla="*/ 2005781 h 2217998"/>
                <a:gd name="connsiteX22-323" fmla="*/ 2218760 w 3152217"/>
                <a:gd name="connsiteY22-324" fmla="*/ 2217998 h 2217998"/>
                <a:gd name="connsiteX23-325" fmla="*/ 2006543 w 3152217"/>
                <a:gd name="connsiteY23-326" fmla="*/ 2217998 h 2217998"/>
                <a:gd name="connsiteX24-327" fmla="*/ 1798691 w 3152217"/>
                <a:gd name="connsiteY24-328" fmla="*/ 2010144 h 2217998"/>
                <a:gd name="connsiteX25-329" fmla="*/ 1775643 w 3152217"/>
                <a:gd name="connsiteY25-330" fmla="*/ 1987096 h 2217998"/>
                <a:gd name="connsiteX26-331" fmla="*/ 1848068 w 3152217"/>
                <a:gd name="connsiteY26-332" fmla="*/ 1914670 h 2217998"/>
                <a:gd name="connsiteX27-333" fmla="*/ 1533525 w 3152217"/>
                <a:gd name="connsiteY27-334" fmla="*/ 1485900 h 2217998"/>
                <a:gd name="connsiteX28-335" fmla="*/ 1219200 w 3152217"/>
                <a:gd name="connsiteY28-336" fmla="*/ 1181100 h 2217998"/>
                <a:gd name="connsiteX29-337" fmla="*/ 571500 w 3152217"/>
                <a:gd name="connsiteY29-338" fmla="*/ 1295400 h 2217998"/>
                <a:gd name="connsiteX30-339" fmla="*/ 0 w 3152217"/>
                <a:gd name="connsiteY30-340" fmla="*/ 1266825 h 2217998"/>
                <a:gd name="connsiteX31-341" fmla="*/ 9525 w 3152217"/>
                <a:gd name="connsiteY31-342" fmla="*/ 28575 h 2217998"/>
                <a:gd name="connsiteX32-343" fmla="*/ 323850 w 3152217"/>
                <a:gd name="connsiteY32-344" fmla="*/ 0 h 2217998"/>
                <a:gd name="connsiteX0-345" fmla="*/ 323850 w 3152217"/>
                <a:gd name="connsiteY0-346" fmla="*/ 0 h 2217998"/>
                <a:gd name="connsiteX1-347" fmla="*/ 95250 w 3152217"/>
                <a:gd name="connsiteY1-348" fmla="*/ 209550 h 2217998"/>
                <a:gd name="connsiteX2-349" fmla="*/ 1352550 w 3152217"/>
                <a:gd name="connsiteY2-350" fmla="*/ 85725 h 2217998"/>
                <a:gd name="connsiteX3-351" fmla="*/ 2219325 w 3152217"/>
                <a:gd name="connsiteY3-352" fmla="*/ 295275 h 2217998"/>
                <a:gd name="connsiteX4-353" fmla="*/ 2724150 w 3152217"/>
                <a:gd name="connsiteY4-354" fmla="*/ 781050 h 2217998"/>
                <a:gd name="connsiteX5-355" fmla="*/ 2720489 w 3152217"/>
                <a:gd name="connsiteY5-356" fmla="*/ 785957 h 2217998"/>
                <a:gd name="connsiteX6-357" fmla="*/ 3152217 w 3152217"/>
                <a:gd name="connsiteY6-358" fmla="*/ 1217685 h 2217998"/>
                <a:gd name="connsiteX7-359" fmla="*/ 3152217 w 3152217"/>
                <a:gd name="connsiteY7-360" fmla="*/ 1429902 h 2217998"/>
                <a:gd name="connsiteX8-361" fmla="*/ 2940000 w 3152217"/>
                <a:gd name="connsiteY8-362" fmla="*/ 1429902 h 2217998"/>
                <a:gd name="connsiteX9-363" fmla="*/ 2539107 w 3152217"/>
                <a:gd name="connsiteY9-364" fmla="*/ 1029008 h 2217998"/>
                <a:gd name="connsiteX10-365" fmla="*/ 2474399 w 3152217"/>
                <a:gd name="connsiteY10-366" fmla="*/ 1115717 h 2217998"/>
                <a:gd name="connsiteX11-367" fmla="*/ 2907621 w 3152217"/>
                <a:gd name="connsiteY11-368" fmla="*/ 1548940 h 2217998"/>
                <a:gd name="connsiteX12-369" fmla="*/ 2907621 w 3152217"/>
                <a:gd name="connsiteY12-370" fmla="*/ 1761157 h 2217998"/>
                <a:gd name="connsiteX13-371" fmla="*/ 2695404 w 3152217"/>
                <a:gd name="connsiteY13-372" fmla="*/ 1761157 h 2217998"/>
                <a:gd name="connsiteX14-373" fmla="*/ 2293017 w 3152217"/>
                <a:gd name="connsiteY14-374" fmla="*/ 1358769 h 2217998"/>
                <a:gd name="connsiteX15-375" fmla="*/ 2228234 w 3152217"/>
                <a:gd name="connsiteY15-376" fmla="*/ 1445578 h 2217998"/>
                <a:gd name="connsiteX16-377" fmla="*/ 2648161 w 3152217"/>
                <a:gd name="connsiteY16-378" fmla="*/ 1865505 h 2217998"/>
                <a:gd name="connsiteX17-379" fmla="*/ 2648161 w 3152217"/>
                <a:gd name="connsiteY17-380" fmla="*/ 2077722 h 2217998"/>
                <a:gd name="connsiteX18-381" fmla="*/ 2435944 w 3152217"/>
                <a:gd name="connsiteY18-382" fmla="*/ 2077722 h 2217998"/>
                <a:gd name="connsiteX19-383" fmla="*/ 2046853 w 3152217"/>
                <a:gd name="connsiteY19-384" fmla="*/ 1688629 h 2217998"/>
                <a:gd name="connsiteX20-385" fmla="*/ 1987859 w 3152217"/>
                <a:gd name="connsiteY20-386" fmla="*/ 1774879 h 2217998"/>
                <a:gd name="connsiteX21-387" fmla="*/ 2218760 w 3152217"/>
                <a:gd name="connsiteY21-388" fmla="*/ 2005781 h 2217998"/>
                <a:gd name="connsiteX22-389" fmla="*/ 2218760 w 3152217"/>
                <a:gd name="connsiteY22-390" fmla="*/ 2217998 h 2217998"/>
                <a:gd name="connsiteX23-391" fmla="*/ 2006543 w 3152217"/>
                <a:gd name="connsiteY23-392" fmla="*/ 2217998 h 2217998"/>
                <a:gd name="connsiteX24-393" fmla="*/ 1798691 w 3152217"/>
                <a:gd name="connsiteY24-394" fmla="*/ 2010144 h 2217998"/>
                <a:gd name="connsiteX25-395" fmla="*/ 1775643 w 3152217"/>
                <a:gd name="connsiteY25-396" fmla="*/ 1987096 h 2217998"/>
                <a:gd name="connsiteX26-397" fmla="*/ 1848068 w 3152217"/>
                <a:gd name="connsiteY26-398" fmla="*/ 1911865 h 2217998"/>
                <a:gd name="connsiteX27-399" fmla="*/ 1533525 w 3152217"/>
                <a:gd name="connsiteY27-400" fmla="*/ 1485900 h 2217998"/>
                <a:gd name="connsiteX28-401" fmla="*/ 1219200 w 3152217"/>
                <a:gd name="connsiteY28-402" fmla="*/ 1181100 h 2217998"/>
                <a:gd name="connsiteX29-403" fmla="*/ 571500 w 3152217"/>
                <a:gd name="connsiteY29-404" fmla="*/ 1295400 h 2217998"/>
                <a:gd name="connsiteX30-405" fmla="*/ 0 w 3152217"/>
                <a:gd name="connsiteY30-406" fmla="*/ 1266825 h 2217998"/>
                <a:gd name="connsiteX31-407" fmla="*/ 9525 w 3152217"/>
                <a:gd name="connsiteY31-408" fmla="*/ 28575 h 2217998"/>
                <a:gd name="connsiteX32-409" fmla="*/ 323850 w 3152217"/>
                <a:gd name="connsiteY32-410" fmla="*/ 0 h 2217998"/>
                <a:gd name="connsiteX0-411" fmla="*/ 323850 w 3152217"/>
                <a:gd name="connsiteY0-412" fmla="*/ 0 h 2217998"/>
                <a:gd name="connsiteX1-413" fmla="*/ 95250 w 3152217"/>
                <a:gd name="connsiteY1-414" fmla="*/ 209550 h 2217998"/>
                <a:gd name="connsiteX2-415" fmla="*/ 1352550 w 3152217"/>
                <a:gd name="connsiteY2-416" fmla="*/ 85725 h 2217998"/>
                <a:gd name="connsiteX3-417" fmla="*/ 2219325 w 3152217"/>
                <a:gd name="connsiteY3-418" fmla="*/ 295275 h 2217998"/>
                <a:gd name="connsiteX4-419" fmla="*/ 2724150 w 3152217"/>
                <a:gd name="connsiteY4-420" fmla="*/ 781050 h 2217998"/>
                <a:gd name="connsiteX5-421" fmla="*/ 2720489 w 3152217"/>
                <a:gd name="connsiteY5-422" fmla="*/ 785957 h 2217998"/>
                <a:gd name="connsiteX6-423" fmla="*/ 3152217 w 3152217"/>
                <a:gd name="connsiteY6-424" fmla="*/ 1217685 h 2217998"/>
                <a:gd name="connsiteX7-425" fmla="*/ 3152217 w 3152217"/>
                <a:gd name="connsiteY7-426" fmla="*/ 1429902 h 2217998"/>
                <a:gd name="connsiteX8-427" fmla="*/ 2940000 w 3152217"/>
                <a:gd name="connsiteY8-428" fmla="*/ 1429902 h 2217998"/>
                <a:gd name="connsiteX9-429" fmla="*/ 2539107 w 3152217"/>
                <a:gd name="connsiteY9-430" fmla="*/ 1029008 h 2217998"/>
                <a:gd name="connsiteX10-431" fmla="*/ 2474399 w 3152217"/>
                <a:gd name="connsiteY10-432" fmla="*/ 1115717 h 2217998"/>
                <a:gd name="connsiteX11-433" fmla="*/ 2907621 w 3152217"/>
                <a:gd name="connsiteY11-434" fmla="*/ 1548940 h 2217998"/>
                <a:gd name="connsiteX12-435" fmla="*/ 2907621 w 3152217"/>
                <a:gd name="connsiteY12-436" fmla="*/ 1761157 h 2217998"/>
                <a:gd name="connsiteX13-437" fmla="*/ 2695404 w 3152217"/>
                <a:gd name="connsiteY13-438" fmla="*/ 1761157 h 2217998"/>
                <a:gd name="connsiteX14-439" fmla="*/ 2293017 w 3152217"/>
                <a:gd name="connsiteY14-440" fmla="*/ 1358769 h 2217998"/>
                <a:gd name="connsiteX15-441" fmla="*/ 2228234 w 3152217"/>
                <a:gd name="connsiteY15-442" fmla="*/ 1445578 h 2217998"/>
                <a:gd name="connsiteX16-443" fmla="*/ 2648161 w 3152217"/>
                <a:gd name="connsiteY16-444" fmla="*/ 1865505 h 2217998"/>
                <a:gd name="connsiteX17-445" fmla="*/ 2648161 w 3152217"/>
                <a:gd name="connsiteY17-446" fmla="*/ 2077722 h 2217998"/>
                <a:gd name="connsiteX18-447" fmla="*/ 2435944 w 3152217"/>
                <a:gd name="connsiteY18-448" fmla="*/ 2077722 h 2217998"/>
                <a:gd name="connsiteX19-449" fmla="*/ 2046853 w 3152217"/>
                <a:gd name="connsiteY19-450" fmla="*/ 1688629 h 2217998"/>
                <a:gd name="connsiteX20-451" fmla="*/ 1987859 w 3152217"/>
                <a:gd name="connsiteY20-452" fmla="*/ 1774879 h 2217998"/>
                <a:gd name="connsiteX21-453" fmla="*/ 2218760 w 3152217"/>
                <a:gd name="connsiteY21-454" fmla="*/ 2005781 h 2217998"/>
                <a:gd name="connsiteX22-455" fmla="*/ 2218760 w 3152217"/>
                <a:gd name="connsiteY22-456" fmla="*/ 2217998 h 2217998"/>
                <a:gd name="connsiteX23-457" fmla="*/ 2006543 w 3152217"/>
                <a:gd name="connsiteY23-458" fmla="*/ 2217998 h 2217998"/>
                <a:gd name="connsiteX24-459" fmla="*/ 1798691 w 3152217"/>
                <a:gd name="connsiteY24-460" fmla="*/ 2010144 h 2217998"/>
                <a:gd name="connsiteX25-461" fmla="*/ 1775643 w 3152217"/>
                <a:gd name="connsiteY25-462" fmla="*/ 1987096 h 2217998"/>
                <a:gd name="connsiteX26-463" fmla="*/ 1848068 w 3152217"/>
                <a:gd name="connsiteY26-464" fmla="*/ 1911865 h 2217998"/>
                <a:gd name="connsiteX27-465" fmla="*/ 1533525 w 3152217"/>
                <a:gd name="connsiteY27-466" fmla="*/ 1485900 h 2217998"/>
                <a:gd name="connsiteX28-467" fmla="*/ 1219200 w 3152217"/>
                <a:gd name="connsiteY28-468" fmla="*/ 1181100 h 2217998"/>
                <a:gd name="connsiteX29-469" fmla="*/ 571500 w 3152217"/>
                <a:gd name="connsiteY29-470" fmla="*/ 1295400 h 2217998"/>
                <a:gd name="connsiteX30-471" fmla="*/ 0 w 3152217"/>
                <a:gd name="connsiteY30-472" fmla="*/ 1266825 h 2217998"/>
                <a:gd name="connsiteX31-473" fmla="*/ 9525 w 3152217"/>
                <a:gd name="connsiteY31-474" fmla="*/ 28575 h 2217998"/>
                <a:gd name="connsiteX32-475" fmla="*/ 323850 w 3152217"/>
                <a:gd name="connsiteY32-476" fmla="*/ 0 h 2217998"/>
                <a:gd name="connsiteX0-477" fmla="*/ 323850 w 3152217"/>
                <a:gd name="connsiteY0-478" fmla="*/ 0 h 2217998"/>
                <a:gd name="connsiteX1-479" fmla="*/ 95250 w 3152217"/>
                <a:gd name="connsiteY1-480" fmla="*/ 209550 h 2217998"/>
                <a:gd name="connsiteX2-481" fmla="*/ 1352550 w 3152217"/>
                <a:gd name="connsiteY2-482" fmla="*/ 85725 h 2217998"/>
                <a:gd name="connsiteX3-483" fmla="*/ 2219325 w 3152217"/>
                <a:gd name="connsiteY3-484" fmla="*/ 295275 h 2217998"/>
                <a:gd name="connsiteX4-485" fmla="*/ 2724150 w 3152217"/>
                <a:gd name="connsiteY4-486" fmla="*/ 781050 h 2217998"/>
                <a:gd name="connsiteX5-487" fmla="*/ 2720489 w 3152217"/>
                <a:gd name="connsiteY5-488" fmla="*/ 785957 h 2217998"/>
                <a:gd name="connsiteX6-489" fmla="*/ 3152217 w 3152217"/>
                <a:gd name="connsiteY6-490" fmla="*/ 1217685 h 2217998"/>
                <a:gd name="connsiteX7-491" fmla="*/ 3152217 w 3152217"/>
                <a:gd name="connsiteY7-492" fmla="*/ 1429902 h 2217998"/>
                <a:gd name="connsiteX8-493" fmla="*/ 2940000 w 3152217"/>
                <a:gd name="connsiteY8-494" fmla="*/ 1429902 h 2217998"/>
                <a:gd name="connsiteX9-495" fmla="*/ 2539107 w 3152217"/>
                <a:gd name="connsiteY9-496" fmla="*/ 1029008 h 2217998"/>
                <a:gd name="connsiteX10-497" fmla="*/ 2474399 w 3152217"/>
                <a:gd name="connsiteY10-498" fmla="*/ 1115717 h 2217998"/>
                <a:gd name="connsiteX11-499" fmla="*/ 2907621 w 3152217"/>
                <a:gd name="connsiteY11-500" fmla="*/ 1548940 h 2217998"/>
                <a:gd name="connsiteX12-501" fmla="*/ 2907621 w 3152217"/>
                <a:gd name="connsiteY12-502" fmla="*/ 1761157 h 2217998"/>
                <a:gd name="connsiteX13-503" fmla="*/ 2695404 w 3152217"/>
                <a:gd name="connsiteY13-504" fmla="*/ 1761157 h 2217998"/>
                <a:gd name="connsiteX14-505" fmla="*/ 2293017 w 3152217"/>
                <a:gd name="connsiteY14-506" fmla="*/ 1358769 h 2217998"/>
                <a:gd name="connsiteX15-507" fmla="*/ 2228234 w 3152217"/>
                <a:gd name="connsiteY15-508" fmla="*/ 1445578 h 2217998"/>
                <a:gd name="connsiteX16-509" fmla="*/ 2648161 w 3152217"/>
                <a:gd name="connsiteY16-510" fmla="*/ 1865505 h 2217998"/>
                <a:gd name="connsiteX17-511" fmla="*/ 2648161 w 3152217"/>
                <a:gd name="connsiteY17-512" fmla="*/ 2077722 h 2217998"/>
                <a:gd name="connsiteX18-513" fmla="*/ 2435944 w 3152217"/>
                <a:gd name="connsiteY18-514" fmla="*/ 2077722 h 2217998"/>
                <a:gd name="connsiteX19-515" fmla="*/ 2046853 w 3152217"/>
                <a:gd name="connsiteY19-516" fmla="*/ 1688629 h 2217998"/>
                <a:gd name="connsiteX20-517" fmla="*/ 1987859 w 3152217"/>
                <a:gd name="connsiteY20-518" fmla="*/ 1774879 h 2217998"/>
                <a:gd name="connsiteX21-519" fmla="*/ 2218760 w 3152217"/>
                <a:gd name="connsiteY21-520" fmla="*/ 2005781 h 2217998"/>
                <a:gd name="connsiteX22-521" fmla="*/ 2218760 w 3152217"/>
                <a:gd name="connsiteY22-522" fmla="*/ 2217998 h 2217998"/>
                <a:gd name="connsiteX23-523" fmla="*/ 2006543 w 3152217"/>
                <a:gd name="connsiteY23-524" fmla="*/ 2217998 h 2217998"/>
                <a:gd name="connsiteX24-525" fmla="*/ 1798691 w 3152217"/>
                <a:gd name="connsiteY24-526" fmla="*/ 2010144 h 2217998"/>
                <a:gd name="connsiteX25-527" fmla="*/ 1775643 w 3152217"/>
                <a:gd name="connsiteY25-528" fmla="*/ 1987096 h 2217998"/>
                <a:gd name="connsiteX26-529" fmla="*/ 1842458 w 3152217"/>
                <a:gd name="connsiteY26-530" fmla="*/ 1897840 h 2217998"/>
                <a:gd name="connsiteX27-531" fmla="*/ 1533525 w 3152217"/>
                <a:gd name="connsiteY27-532" fmla="*/ 1485900 h 2217998"/>
                <a:gd name="connsiteX28-533" fmla="*/ 1219200 w 3152217"/>
                <a:gd name="connsiteY28-534" fmla="*/ 1181100 h 2217998"/>
                <a:gd name="connsiteX29-535" fmla="*/ 571500 w 3152217"/>
                <a:gd name="connsiteY29-536" fmla="*/ 1295400 h 2217998"/>
                <a:gd name="connsiteX30-537" fmla="*/ 0 w 3152217"/>
                <a:gd name="connsiteY30-538" fmla="*/ 1266825 h 2217998"/>
                <a:gd name="connsiteX31-539" fmla="*/ 9525 w 3152217"/>
                <a:gd name="connsiteY31-540" fmla="*/ 28575 h 2217998"/>
                <a:gd name="connsiteX32-541" fmla="*/ 323850 w 3152217"/>
                <a:gd name="connsiteY32-542" fmla="*/ 0 h 2217998"/>
                <a:gd name="connsiteX0-543" fmla="*/ 323850 w 3152217"/>
                <a:gd name="connsiteY0-544" fmla="*/ 0 h 2217998"/>
                <a:gd name="connsiteX1-545" fmla="*/ 95250 w 3152217"/>
                <a:gd name="connsiteY1-546" fmla="*/ 209550 h 2217998"/>
                <a:gd name="connsiteX2-547" fmla="*/ 1352550 w 3152217"/>
                <a:gd name="connsiteY2-548" fmla="*/ 85725 h 2217998"/>
                <a:gd name="connsiteX3-549" fmla="*/ 2219325 w 3152217"/>
                <a:gd name="connsiteY3-550" fmla="*/ 295275 h 2217998"/>
                <a:gd name="connsiteX4-551" fmla="*/ 2724150 w 3152217"/>
                <a:gd name="connsiteY4-552" fmla="*/ 781050 h 2217998"/>
                <a:gd name="connsiteX5-553" fmla="*/ 2720489 w 3152217"/>
                <a:gd name="connsiteY5-554" fmla="*/ 785957 h 2217998"/>
                <a:gd name="connsiteX6-555" fmla="*/ 3152217 w 3152217"/>
                <a:gd name="connsiteY6-556" fmla="*/ 1217685 h 2217998"/>
                <a:gd name="connsiteX7-557" fmla="*/ 3152217 w 3152217"/>
                <a:gd name="connsiteY7-558" fmla="*/ 1429902 h 2217998"/>
                <a:gd name="connsiteX8-559" fmla="*/ 2940000 w 3152217"/>
                <a:gd name="connsiteY8-560" fmla="*/ 1429902 h 2217998"/>
                <a:gd name="connsiteX9-561" fmla="*/ 2539107 w 3152217"/>
                <a:gd name="connsiteY9-562" fmla="*/ 1029008 h 2217998"/>
                <a:gd name="connsiteX10-563" fmla="*/ 2474399 w 3152217"/>
                <a:gd name="connsiteY10-564" fmla="*/ 1115717 h 2217998"/>
                <a:gd name="connsiteX11-565" fmla="*/ 2907621 w 3152217"/>
                <a:gd name="connsiteY11-566" fmla="*/ 1548940 h 2217998"/>
                <a:gd name="connsiteX12-567" fmla="*/ 2907621 w 3152217"/>
                <a:gd name="connsiteY12-568" fmla="*/ 1761157 h 2217998"/>
                <a:gd name="connsiteX13-569" fmla="*/ 2695404 w 3152217"/>
                <a:gd name="connsiteY13-570" fmla="*/ 1761157 h 2217998"/>
                <a:gd name="connsiteX14-571" fmla="*/ 2293017 w 3152217"/>
                <a:gd name="connsiteY14-572" fmla="*/ 1358769 h 2217998"/>
                <a:gd name="connsiteX15-573" fmla="*/ 2228234 w 3152217"/>
                <a:gd name="connsiteY15-574" fmla="*/ 1445578 h 2217998"/>
                <a:gd name="connsiteX16-575" fmla="*/ 2648161 w 3152217"/>
                <a:gd name="connsiteY16-576" fmla="*/ 1865505 h 2217998"/>
                <a:gd name="connsiteX17-577" fmla="*/ 2648161 w 3152217"/>
                <a:gd name="connsiteY17-578" fmla="*/ 2077722 h 2217998"/>
                <a:gd name="connsiteX18-579" fmla="*/ 2435944 w 3152217"/>
                <a:gd name="connsiteY18-580" fmla="*/ 2077722 h 2217998"/>
                <a:gd name="connsiteX19-581" fmla="*/ 2046853 w 3152217"/>
                <a:gd name="connsiteY19-582" fmla="*/ 1688629 h 2217998"/>
                <a:gd name="connsiteX20-583" fmla="*/ 1987859 w 3152217"/>
                <a:gd name="connsiteY20-584" fmla="*/ 1774879 h 2217998"/>
                <a:gd name="connsiteX21-585" fmla="*/ 2218760 w 3152217"/>
                <a:gd name="connsiteY21-586" fmla="*/ 2005781 h 2217998"/>
                <a:gd name="connsiteX22-587" fmla="*/ 2218760 w 3152217"/>
                <a:gd name="connsiteY22-588" fmla="*/ 2217998 h 2217998"/>
                <a:gd name="connsiteX23-589" fmla="*/ 2006543 w 3152217"/>
                <a:gd name="connsiteY23-590" fmla="*/ 2217998 h 2217998"/>
                <a:gd name="connsiteX24-591" fmla="*/ 1798691 w 3152217"/>
                <a:gd name="connsiteY24-592" fmla="*/ 2010144 h 2217998"/>
                <a:gd name="connsiteX25-593" fmla="*/ 1775643 w 3152217"/>
                <a:gd name="connsiteY25-594" fmla="*/ 1987096 h 2217998"/>
                <a:gd name="connsiteX26-595" fmla="*/ 1842458 w 3152217"/>
                <a:gd name="connsiteY26-596" fmla="*/ 1897840 h 2217998"/>
                <a:gd name="connsiteX27-597" fmla="*/ 1533525 w 3152217"/>
                <a:gd name="connsiteY27-598" fmla="*/ 1485900 h 2217998"/>
                <a:gd name="connsiteX28-599" fmla="*/ 1219200 w 3152217"/>
                <a:gd name="connsiteY28-600" fmla="*/ 1181100 h 2217998"/>
                <a:gd name="connsiteX29-601" fmla="*/ 571500 w 3152217"/>
                <a:gd name="connsiteY29-602" fmla="*/ 1295400 h 2217998"/>
                <a:gd name="connsiteX30-603" fmla="*/ 0 w 3152217"/>
                <a:gd name="connsiteY30-604" fmla="*/ 1266825 h 2217998"/>
                <a:gd name="connsiteX31-605" fmla="*/ 9525 w 3152217"/>
                <a:gd name="connsiteY31-606" fmla="*/ 28575 h 2217998"/>
                <a:gd name="connsiteX32-607" fmla="*/ 323850 w 3152217"/>
                <a:gd name="connsiteY32-608" fmla="*/ 0 h 2217998"/>
                <a:gd name="connsiteX0-609" fmla="*/ 323850 w 3152217"/>
                <a:gd name="connsiteY0-610" fmla="*/ 0 h 2217998"/>
                <a:gd name="connsiteX1-611" fmla="*/ 95250 w 3152217"/>
                <a:gd name="connsiteY1-612" fmla="*/ 209550 h 2217998"/>
                <a:gd name="connsiteX2-613" fmla="*/ 1352550 w 3152217"/>
                <a:gd name="connsiteY2-614" fmla="*/ 85725 h 2217998"/>
                <a:gd name="connsiteX3-615" fmla="*/ 2219325 w 3152217"/>
                <a:gd name="connsiteY3-616" fmla="*/ 295275 h 2217998"/>
                <a:gd name="connsiteX4-617" fmla="*/ 2724150 w 3152217"/>
                <a:gd name="connsiteY4-618" fmla="*/ 781050 h 2217998"/>
                <a:gd name="connsiteX5-619" fmla="*/ 2720489 w 3152217"/>
                <a:gd name="connsiteY5-620" fmla="*/ 785957 h 2217998"/>
                <a:gd name="connsiteX6-621" fmla="*/ 3152217 w 3152217"/>
                <a:gd name="connsiteY6-622" fmla="*/ 1217685 h 2217998"/>
                <a:gd name="connsiteX7-623" fmla="*/ 3152217 w 3152217"/>
                <a:gd name="connsiteY7-624" fmla="*/ 1429902 h 2217998"/>
                <a:gd name="connsiteX8-625" fmla="*/ 2940000 w 3152217"/>
                <a:gd name="connsiteY8-626" fmla="*/ 1429902 h 2217998"/>
                <a:gd name="connsiteX9-627" fmla="*/ 2539107 w 3152217"/>
                <a:gd name="connsiteY9-628" fmla="*/ 1029008 h 2217998"/>
                <a:gd name="connsiteX10-629" fmla="*/ 2474399 w 3152217"/>
                <a:gd name="connsiteY10-630" fmla="*/ 1115717 h 2217998"/>
                <a:gd name="connsiteX11-631" fmla="*/ 2907621 w 3152217"/>
                <a:gd name="connsiteY11-632" fmla="*/ 1548940 h 2217998"/>
                <a:gd name="connsiteX12-633" fmla="*/ 2907621 w 3152217"/>
                <a:gd name="connsiteY12-634" fmla="*/ 1761157 h 2217998"/>
                <a:gd name="connsiteX13-635" fmla="*/ 2695404 w 3152217"/>
                <a:gd name="connsiteY13-636" fmla="*/ 1761157 h 2217998"/>
                <a:gd name="connsiteX14-637" fmla="*/ 2293017 w 3152217"/>
                <a:gd name="connsiteY14-638" fmla="*/ 1358769 h 2217998"/>
                <a:gd name="connsiteX15-639" fmla="*/ 2228234 w 3152217"/>
                <a:gd name="connsiteY15-640" fmla="*/ 1445578 h 2217998"/>
                <a:gd name="connsiteX16-641" fmla="*/ 2648161 w 3152217"/>
                <a:gd name="connsiteY16-642" fmla="*/ 1865505 h 2217998"/>
                <a:gd name="connsiteX17-643" fmla="*/ 2648161 w 3152217"/>
                <a:gd name="connsiteY17-644" fmla="*/ 2077722 h 2217998"/>
                <a:gd name="connsiteX18-645" fmla="*/ 2435944 w 3152217"/>
                <a:gd name="connsiteY18-646" fmla="*/ 2077722 h 2217998"/>
                <a:gd name="connsiteX19-647" fmla="*/ 2046853 w 3152217"/>
                <a:gd name="connsiteY19-648" fmla="*/ 1688629 h 2217998"/>
                <a:gd name="connsiteX20-649" fmla="*/ 1987859 w 3152217"/>
                <a:gd name="connsiteY20-650" fmla="*/ 1774879 h 2217998"/>
                <a:gd name="connsiteX21-651" fmla="*/ 2218760 w 3152217"/>
                <a:gd name="connsiteY21-652" fmla="*/ 2005781 h 2217998"/>
                <a:gd name="connsiteX22-653" fmla="*/ 2218760 w 3152217"/>
                <a:gd name="connsiteY22-654" fmla="*/ 2217998 h 2217998"/>
                <a:gd name="connsiteX23-655" fmla="*/ 2006543 w 3152217"/>
                <a:gd name="connsiteY23-656" fmla="*/ 2217998 h 2217998"/>
                <a:gd name="connsiteX24-657" fmla="*/ 1798691 w 3152217"/>
                <a:gd name="connsiteY24-658" fmla="*/ 2010144 h 2217998"/>
                <a:gd name="connsiteX25-659" fmla="*/ 1775643 w 3152217"/>
                <a:gd name="connsiteY25-660" fmla="*/ 1987096 h 2217998"/>
                <a:gd name="connsiteX26-661" fmla="*/ 1842458 w 3152217"/>
                <a:gd name="connsiteY26-662" fmla="*/ 1897840 h 2217998"/>
                <a:gd name="connsiteX27-663" fmla="*/ 1533525 w 3152217"/>
                <a:gd name="connsiteY27-664" fmla="*/ 1485900 h 2217998"/>
                <a:gd name="connsiteX28-665" fmla="*/ 1219200 w 3152217"/>
                <a:gd name="connsiteY28-666" fmla="*/ 1181100 h 2217998"/>
                <a:gd name="connsiteX29-667" fmla="*/ 571500 w 3152217"/>
                <a:gd name="connsiteY29-668" fmla="*/ 1295400 h 2217998"/>
                <a:gd name="connsiteX30-669" fmla="*/ 0 w 3152217"/>
                <a:gd name="connsiteY30-670" fmla="*/ 1266825 h 2217998"/>
                <a:gd name="connsiteX31-671" fmla="*/ 9525 w 3152217"/>
                <a:gd name="connsiteY31-672" fmla="*/ 28575 h 2217998"/>
                <a:gd name="connsiteX32-673" fmla="*/ 323850 w 3152217"/>
                <a:gd name="connsiteY32-674" fmla="*/ 0 h 2217998"/>
                <a:gd name="connsiteX0-675" fmla="*/ 323850 w 3152217"/>
                <a:gd name="connsiteY0-676" fmla="*/ 0 h 2217998"/>
                <a:gd name="connsiteX1-677" fmla="*/ 95250 w 3152217"/>
                <a:gd name="connsiteY1-678" fmla="*/ 209550 h 2217998"/>
                <a:gd name="connsiteX2-679" fmla="*/ 1352550 w 3152217"/>
                <a:gd name="connsiteY2-680" fmla="*/ 85725 h 2217998"/>
                <a:gd name="connsiteX3-681" fmla="*/ 2219325 w 3152217"/>
                <a:gd name="connsiteY3-682" fmla="*/ 295275 h 2217998"/>
                <a:gd name="connsiteX4-683" fmla="*/ 2724150 w 3152217"/>
                <a:gd name="connsiteY4-684" fmla="*/ 781050 h 2217998"/>
                <a:gd name="connsiteX5-685" fmla="*/ 2720489 w 3152217"/>
                <a:gd name="connsiteY5-686" fmla="*/ 785957 h 2217998"/>
                <a:gd name="connsiteX6-687" fmla="*/ 3152217 w 3152217"/>
                <a:gd name="connsiteY6-688" fmla="*/ 1217685 h 2217998"/>
                <a:gd name="connsiteX7-689" fmla="*/ 3152217 w 3152217"/>
                <a:gd name="connsiteY7-690" fmla="*/ 1429902 h 2217998"/>
                <a:gd name="connsiteX8-691" fmla="*/ 2940000 w 3152217"/>
                <a:gd name="connsiteY8-692" fmla="*/ 1429902 h 2217998"/>
                <a:gd name="connsiteX9-693" fmla="*/ 2539107 w 3152217"/>
                <a:gd name="connsiteY9-694" fmla="*/ 1029008 h 2217998"/>
                <a:gd name="connsiteX10-695" fmla="*/ 2474399 w 3152217"/>
                <a:gd name="connsiteY10-696" fmla="*/ 1115717 h 2217998"/>
                <a:gd name="connsiteX11-697" fmla="*/ 2907621 w 3152217"/>
                <a:gd name="connsiteY11-698" fmla="*/ 1548940 h 2217998"/>
                <a:gd name="connsiteX12-699" fmla="*/ 2907621 w 3152217"/>
                <a:gd name="connsiteY12-700" fmla="*/ 1761157 h 2217998"/>
                <a:gd name="connsiteX13-701" fmla="*/ 2695404 w 3152217"/>
                <a:gd name="connsiteY13-702" fmla="*/ 1761157 h 2217998"/>
                <a:gd name="connsiteX14-703" fmla="*/ 2293017 w 3152217"/>
                <a:gd name="connsiteY14-704" fmla="*/ 1358769 h 2217998"/>
                <a:gd name="connsiteX15-705" fmla="*/ 2228234 w 3152217"/>
                <a:gd name="connsiteY15-706" fmla="*/ 1445578 h 2217998"/>
                <a:gd name="connsiteX16-707" fmla="*/ 2648161 w 3152217"/>
                <a:gd name="connsiteY16-708" fmla="*/ 1865505 h 2217998"/>
                <a:gd name="connsiteX17-709" fmla="*/ 2648161 w 3152217"/>
                <a:gd name="connsiteY17-710" fmla="*/ 2077722 h 2217998"/>
                <a:gd name="connsiteX18-711" fmla="*/ 2435944 w 3152217"/>
                <a:gd name="connsiteY18-712" fmla="*/ 2077722 h 2217998"/>
                <a:gd name="connsiteX19-713" fmla="*/ 2046853 w 3152217"/>
                <a:gd name="connsiteY19-714" fmla="*/ 1688629 h 2217998"/>
                <a:gd name="connsiteX20-715" fmla="*/ 1987859 w 3152217"/>
                <a:gd name="connsiteY20-716" fmla="*/ 1774879 h 2217998"/>
                <a:gd name="connsiteX21-717" fmla="*/ 2218760 w 3152217"/>
                <a:gd name="connsiteY21-718" fmla="*/ 2005781 h 2217998"/>
                <a:gd name="connsiteX22-719" fmla="*/ 2218760 w 3152217"/>
                <a:gd name="connsiteY22-720" fmla="*/ 2217998 h 2217998"/>
                <a:gd name="connsiteX23-721" fmla="*/ 2006543 w 3152217"/>
                <a:gd name="connsiteY23-722" fmla="*/ 2217998 h 2217998"/>
                <a:gd name="connsiteX24-723" fmla="*/ 1798691 w 3152217"/>
                <a:gd name="connsiteY24-724" fmla="*/ 2010144 h 2217998"/>
                <a:gd name="connsiteX25-725" fmla="*/ 1775643 w 3152217"/>
                <a:gd name="connsiteY25-726" fmla="*/ 1987096 h 2217998"/>
                <a:gd name="connsiteX26-727" fmla="*/ 1842458 w 3152217"/>
                <a:gd name="connsiteY26-728" fmla="*/ 1897840 h 2217998"/>
                <a:gd name="connsiteX27-729" fmla="*/ 1533525 w 3152217"/>
                <a:gd name="connsiteY27-730" fmla="*/ 1485900 h 2217998"/>
                <a:gd name="connsiteX28-731" fmla="*/ 1219200 w 3152217"/>
                <a:gd name="connsiteY28-732" fmla="*/ 1181100 h 2217998"/>
                <a:gd name="connsiteX29-733" fmla="*/ 571500 w 3152217"/>
                <a:gd name="connsiteY29-734" fmla="*/ 1295400 h 2217998"/>
                <a:gd name="connsiteX30-735" fmla="*/ 0 w 3152217"/>
                <a:gd name="connsiteY30-736" fmla="*/ 1266825 h 2217998"/>
                <a:gd name="connsiteX31-737" fmla="*/ 9525 w 3152217"/>
                <a:gd name="connsiteY31-738" fmla="*/ 28575 h 2217998"/>
                <a:gd name="connsiteX32-739" fmla="*/ 323850 w 3152217"/>
                <a:gd name="connsiteY32-740" fmla="*/ 0 h 2217998"/>
                <a:gd name="connsiteX0-741" fmla="*/ 323850 w 3152217"/>
                <a:gd name="connsiteY0-742" fmla="*/ 0 h 2217998"/>
                <a:gd name="connsiteX1-743" fmla="*/ 95250 w 3152217"/>
                <a:gd name="connsiteY1-744" fmla="*/ 209550 h 2217998"/>
                <a:gd name="connsiteX2-745" fmla="*/ 1352550 w 3152217"/>
                <a:gd name="connsiteY2-746" fmla="*/ 85725 h 2217998"/>
                <a:gd name="connsiteX3-747" fmla="*/ 2219325 w 3152217"/>
                <a:gd name="connsiteY3-748" fmla="*/ 295275 h 2217998"/>
                <a:gd name="connsiteX4-749" fmla="*/ 2724150 w 3152217"/>
                <a:gd name="connsiteY4-750" fmla="*/ 781050 h 2217998"/>
                <a:gd name="connsiteX5-751" fmla="*/ 3152217 w 3152217"/>
                <a:gd name="connsiteY5-752" fmla="*/ 1217685 h 2217998"/>
                <a:gd name="connsiteX6-753" fmla="*/ 3152217 w 3152217"/>
                <a:gd name="connsiteY6-754" fmla="*/ 1429902 h 2217998"/>
                <a:gd name="connsiteX7-755" fmla="*/ 2940000 w 3152217"/>
                <a:gd name="connsiteY7-756" fmla="*/ 1429902 h 2217998"/>
                <a:gd name="connsiteX8-757" fmla="*/ 2539107 w 3152217"/>
                <a:gd name="connsiteY8-758" fmla="*/ 1029008 h 2217998"/>
                <a:gd name="connsiteX9-759" fmla="*/ 2474399 w 3152217"/>
                <a:gd name="connsiteY9-760" fmla="*/ 1115717 h 2217998"/>
                <a:gd name="connsiteX10-761" fmla="*/ 2907621 w 3152217"/>
                <a:gd name="connsiteY10-762" fmla="*/ 1548940 h 2217998"/>
                <a:gd name="connsiteX11-763" fmla="*/ 2907621 w 3152217"/>
                <a:gd name="connsiteY11-764" fmla="*/ 1761157 h 2217998"/>
                <a:gd name="connsiteX12-765" fmla="*/ 2695404 w 3152217"/>
                <a:gd name="connsiteY12-766" fmla="*/ 1761157 h 2217998"/>
                <a:gd name="connsiteX13-767" fmla="*/ 2293017 w 3152217"/>
                <a:gd name="connsiteY13-768" fmla="*/ 1358769 h 2217998"/>
                <a:gd name="connsiteX14-769" fmla="*/ 2228234 w 3152217"/>
                <a:gd name="connsiteY14-770" fmla="*/ 1445578 h 2217998"/>
                <a:gd name="connsiteX15-771" fmla="*/ 2648161 w 3152217"/>
                <a:gd name="connsiteY15-772" fmla="*/ 1865505 h 2217998"/>
                <a:gd name="connsiteX16-773" fmla="*/ 2648161 w 3152217"/>
                <a:gd name="connsiteY16-774" fmla="*/ 2077722 h 2217998"/>
                <a:gd name="connsiteX17-775" fmla="*/ 2435944 w 3152217"/>
                <a:gd name="connsiteY17-776" fmla="*/ 2077722 h 2217998"/>
                <a:gd name="connsiteX18-777" fmla="*/ 2046853 w 3152217"/>
                <a:gd name="connsiteY18-778" fmla="*/ 1688629 h 2217998"/>
                <a:gd name="connsiteX19-779" fmla="*/ 1987859 w 3152217"/>
                <a:gd name="connsiteY19-780" fmla="*/ 1774879 h 2217998"/>
                <a:gd name="connsiteX20-781" fmla="*/ 2218760 w 3152217"/>
                <a:gd name="connsiteY20-782" fmla="*/ 2005781 h 2217998"/>
                <a:gd name="connsiteX21-783" fmla="*/ 2218760 w 3152217"/>
                <a:gd name="connsiteY21-784" fmla="*/ 2217998 h 2217998"/>
                <a:gd name="connsiteX22-785" fmla="*/ 2006543 w 3152217"/>
                <a:gd name="connsiteY22-786" fmla="*/ 2217998 h 2217998"/>
                <a:gd name="connsiteX23-787" fmla="*/ 1798691 w 3152217"/>
                <a:gd name="connsiteY23-788" fmla="*/ 2010144 h 2217998"/>
                <a:gd name="connsiteX24-789" fmla="*/ 1775643 w 3152217"/>
                <a:gd name="connsiteY24-790" fmla="*/ 1987096 h 2217998"/>
                <a:gd name="connsiteX25-791" fmla="*/ 1842458 w 3152217"/>
                <a:gd name="connsiteY25-792" fmla="*/ 1897840 h 2217998"/>
                <a:gd name="connsiteX26-793" fmla="*/ 1533525 w 3152217"/>
                <a:gd name="connsiteY26-794" fmla="*/ 1485900 h 2217998"/>
                <a:gd name="connsiteX27-795" fmla="*/ 1219200 w 3152217"/>
                <a:gd name="connsiteY27-796" fmla="*/ 1181100 h 2217998"/>
                <a:gd name="connsiteX28-797" fmla="*/ 571500 w 3152217"/>
                <a:gd name="connsiteY28-798" fmla="*/ 1295400 h 2217998"/>
                <a:gd name="connsiteX29-799" fmla="*/ 0 w 3152217"/>
                <a:gd name="connsiteY29-800" fmla="*/ 1266825 h 2217998"/>
                <a:gd name="connsiteX30-801" fmla="*/ 9525 w 3152217"/>
                <a:gd name="connsiteY30-802" fmla="*/ 28575 h 2217998"/>
                <a:gd name="connsiteX31-803" fmla="*/ 323850 w 3152217"/>
                <a:gd name="connsiteY31-804" fmla="*/ 0 h 2217998"/>
                <a:gd name="connsiteX0-805" fmla="*/ 323850 w 3152217"/>
                <a:gd name="connsiteY0-806" fmla="*/ 0 h 2217998"/>
                <a:gd name="connsiteX1-807" fmla="*/ 95250 w 3152217"/>
                <a:gd name="connsiteY1-808" fmla="*/ 209550 h 2217998"/>
                <a:gd name="connsiteX2-809" fmla="*/ 1352550 w 3152217"/>
                <a:gd name="connsiteY2-810" fmla="*/ 85725 h 2217998"/>
                <a:gd name="connsiteX3-811" fmla="*/ 2314575 w 3152217"/>
                <a:gd name="connsiteY3-812" fmla="*/ 285750 h 2217998"/>
                <a:gd name="connsiteX4-813" fmla="*/ 2724150 w 3152217"/>
                <a:gd name="connsiteY4-814" fmla="*/ 781050 h 2217998"/>
                <a:gd name="connsiteX5-815" fmla="*/ 3152217 w 3152217"/>
                <a:gd name="connsiteY5-816" fmla="*/ 1217685 h 2217998"/>
                <a:gd name="connsiteX6-817" fmla="*/ 3152217 w 3152217"/>
                <a:gd name="connsiteY6-818" fmla="*/ 1429902 h 2217998"/>
                <a:gd name="connsiteX7-819" fmla="*/ 2940000 w 3152217"/>
                <a:gd name="connsiteY7-820" fmla="*/ 1429902 h 2217998"/>
                <a:gd name="connsiteX8-821" fmla="*/ 2539107 w 3152217"/>
                <a:gd name="connsiteY8-822" fmla="*/ 1029008 h 2217998"/>
                <a:gd name="connsiteX9-823" fmla="*/ 2474399 w 3152217"/>
                <a:gd name="connsiteY9-824" fmla="*/ 1115717 h 2217998"/>
                <a:gd name="connsiteX10-825" fmla="*/ 2907621 w 3152217"/>
                <a:gd name="connsiteY10-826" fmla="*/ 1548940 h 2217998"/>
                <a:gd name="connsiteX11-827" fmla="*/ 2907621 w 3152217"/>
                <a:gd name="connsiteY11-828" fmla="*/ 1761157 h 2217998"/>
                <a:gd name="connsiteX12-829" fmla="*/ 2695404 w 3152217"/>
                <a:gd name="connsiteY12-830" fmla="*/ 1761157 h 2217998"/>
                <a:gd name="connsiteX13-831" fmla="*/ 2293017 w 3152217"/>
                <a:gd name="connsiteY13-832" fmla="*/ 1358769 h 2217998"/>
                <a:gd name="connsiteX14-833" fmla="*/ 2228234 w 3152217"/>
                <a:gd name="connsiteY14-834" fmla="*/ 1445578 h 2217998"/>
                <a:gd name="connsiteX15-835" fmla="*/ 2648161 w 3152217"/>
                <a:gd name="connsiteY15-836" fmla="*/ 1865505 h 2217998"/>
                <a:gd name="connsiteX16-837" fmla="*/ 2648161 w 3152217"/>
                <a:gd name="connsiteY16-838" fmla="*/ 2077722 h 2217998"/>
                <a:gd name="connsiteX17-839" fmla="*/ 2435944 w 3152217"/>
                <a:gd name="connsiteY17-840" fmla="*/ 2077722 h 2217998"/>
                <a:gd name="connsiteX18-841" fmla="*/ 2046853 w 3152217"/>
                <a:gd name="connsiteY18-842" fmla="*/ 1688629 h 2217998"/>
                <a:gd name="connsiteX19-843" fmla="*/ 1987859 w 3152217"/>
                <a:gd name="connsiteY19-844" fmla="*/ 1774879 h 2217998"/>
                <a:gd name="connsiteX20-845" fmla="*/ 2218760 w 3152217"/>
                <a:gd name="connsiteY20-846" fmla="*/ 2005781 h 2217998"/>
                <a:gd name="connsiteX21-847" fmla="*/ 2218760 w 3152217"/>
                <a:gd name="connsiteY21-848" fmla="*/ 2217998 h 2217998"/>
                <a:gd name="connsiteX22-849" fmla="*/ 2006543 w 3152217"/>
                <a:gd name="connsiteY22-850" fmla="*/ 2217998 h 2217998"/>
                <a:gd name="connsiteX23-851" fmla="*/ 1798691 w 3152217"/>
                <a:gd name="connsiteY23-852" fmla="*/ 2010144 h 2217998"/>
                <a:gd name="connsiteX24-853" fmla="*/ 1775643 w 3152217"/>
                <a:gd name="connsiteY24-854" fmla="*/ 1987096 h 2217998"/>
                <a:gd name="connsiteX25-855" fmla="*/ 1842458 w 3152217"/>
                <a:gd name="connsiteY25-856" fmla="*/ 1897840 h 2217998"/>
                <a:gd name="connsiteX26-857" fmla="*/ 1533525 w 3152217"/>
                <a:gd name="connsiteY26-858" fmla="*/ 1485900 h 2217998"/>
                <a:gd name="connsiteX27-859" fmla="*/ 1219200 w 3152217"/>
                <a:gd name="connsiteY27-860" fmla="*/ 1181100 h 2217998"/>
                <a:gd name="connsiteX28-861" fmla="*/ 571500 w 3152217"/>
                <a:gd name="connsiteY28-862" fmla="*/ 1295400 h 2217998"/>
                <a:gd name="connsiteX29-863" fmla="*/ 0 w 3152217"/>
                <a:gd name="connsiteY29-864" fmla="*/ 1266825 h 2217998"/>
                <a:gd name="connsiteX30-865" fmla="*/ 9525 w 3152217"/>
                <a:gd name="connsiteY30-866" fmla="*/ 28575 h 2217998"/>
                <a:gd name="connsiteX31-867" fmla="*/ 323850 w 3152217"/>
                <a:gd name="connsiteY31-868" fmla="*/ 0 h 2217998"/>
                <a:gd name="connsiteX0-869" fmla="*/ 323850 w 3152217"/>
                <a:gd name="connsiteY0-870" fmla="*/ 0 h 2217998"/>
                <a:gd name="connsiteX1-871" fmla="*/ 95250 w 3152217"/>
                <a:gd name="connsiteY1-872" fmla="*/ 209550 h 2217998"/>
                <a:gd name="connsiteX2-873" fmla="*/ 1352550 w 3152217"/>
                <a:gd name="connsiteY2-874" fmla="*/ 85725 h 2217998"/>
                <a:gd name="connsiteX3-875" fmla="*/ 2314575 w 3152217"/>
                <a:gd name="connsiteY3-876" fmla="*/ 285750 h 2217998"/>
                <a:gd name="connsiteX4-877" fmla="*/ 2724150 w 3152217"/>
                <a:gd name="connsiteY4-878" fmla="*/ 781050 h 2217998"/>
                <a:gd name="connsiteX5-879" fmla="*/ 3152217 w 3152217"/>
                <a:gd name="connsiteY5-880" fmla="*/ 1217685 h 2217998"/>
                <a:gd name="connsiteX6-881" fmla="*/ 3152217 w 3152217"/>
                <a:gd name="connsiteY6-882" fmla="*/ 1429902 h 2217998"/>
                <a:gd name="connsiteX7-883" fmla="*/ 2940000 w 3152217"/>
                <a:gd name="connsiteY7-884" fmla="*/ 1429902 h 2217998"/>
                <a:gd name="connsiteX8-885" fmla="*/ 2539107 w 3152217"/>
                <a:gd name="connsiteY8-886" fmla="*/ 1029008 h 2217998"/>
                <a:gd name="connsiteX9-887" fmla="*/ 2474399 w 3152217"/>
                <a:gd name="connsiteY9-888" fmla="*/ 1115717 h 2217998"/>
                <a:gd name="connsiteX10-889" fmla="*/ 2907621 w 3152217"/>
                <a:gd name="connsiteY10-890" fmla="*/ 1548940 h 2217998"/>
                <a:gd name="connsiteX11-891" fmla="*/ 2907621 w 3152217"/>
                <a:gd name="connsiteY11-892" fmla="*/ 1761157 h 2217998"/>
                <a:gd name="connsiteX12-893" fmla="*/ 2695404 w 3152217"/>
                <a:gd name="connsiteY12-894" fmla="*/ 1761157 h 2217998"/>
                <a:gd name="connsiteX13-895" fmla="*/ 2293017 w 3152217"/>
                <a:gd name="connsiteY13-896" fmla="*/ 1358769 h 2217998"/>
                <a:gd name="connsiteX14-897" fmla="*/ 2228234 w 3152217"/>
                <a:gd name="connsiteY14-898" fmla="*/ 1445578 h 2217998"/>
                <a:gd name="connsiteX15-899" fmla="*/ 2648161 w 3152217"/>
                <a:gd name="connsiteY15-900" fmla="*/ 1865505 h 2217998"/>
                <a:gd name="connsiteX16-901" fmla="*/ 2648161 w 3152217"/>
                <a:gd name="connsiteY16-902" fmla="*/ 2077722 h 2217998"/>
                <a:gd name="connsiteX17-903" fmla="*/ 2435944 w 3152217"/>
                <a:gd name="connsiteY17-904" fmla="*/ 2077722 h 2217998"/>
                <a:gd name="connsiteX18-905" fmla="*/ 2046853 w 3152217"/>
                <a:gd name="connsiteY18-906" fmla="*/ 1688629 h 2217998"/>
                <a:gd name="connsiteX19-907" fmla="*/ 1987859 w 3152217"/>
                <a:gd name="connsiteY19-908" fmla="*/ 1774879 h 2217998"/>
                <a:gd name="connsiteX20-909" fmla="*/ 2218760 w 3152217"/>
                <a:gd name="connsiteY20-910" fmla="*/ 2005781 h 2217998"/>
                <a:gd name="connsiteX21-911" fmla="*/ 2218760 w 3152217"/>
                <a:gd name="connsiteY21-912" fmla="*/ 2217998 h 2217998"/>
                <a:gd name="connsiteX22-913" fmla="*/ 2006543 w 3152217"/>
                <a:gd name="connsiteY22-914" fmla="*/ 2217998 h 2217998"/>
                <a:gd name="connsiteX23-915" fmla="*/ 1798691 w 3152217"/>
                <a:gd name="connsiteY23-916" fmla="*/ 2010144 h 2217998"/>
                <a:gd name="connsiteX24-917" fmla="*/ 1775643 w 3152217"/>
                <a:gd name="connsiteY24-918" fmla="*/ 1987096 h 2217998"/>
                <a:gd name="connsiteX25-919" fmla="*/ 1842458 w 3152217"/>
                <a:gd name="connsiteY25-920" fmla="*/ 1897840 h 2217998"/>
                <a:gd name="connsiteX26-921" fmla="*/ 1533525 w 3152217"/>
                <a:gd name="connsiteY26-922" fmla="*/ 1485900 h 2217998"/>
                <a:gd name="connsiteX27-923" fmla="*/ 1219200 w 3152217"/>
                <a:gd name="connsiteY27-924" fmla="*/ 1181100 h 2217998"/>
                <a:gd name="connsiteX28-925" fmla="*/ 571500 w 3152217"/>
                <a:gd name="connsiteY28-926" fmla="*/ 1295400 h 2217998"/>
                <a:gd name="connsiteX29-927" fmla="*/ 0 w 3152217"/>
                <a:gd name="connsiteY29-928" fmla="*/ 1266825 h 2217998"/>
                <a:gd name="connsiteX30-929" fmla="*/ 9525 w 3152217"/>
                <a:gd name="connsiteY30-930" fmla="*/ 28575 h 2217998"/>
                <a:gd name="connsiteX31-931" fmla="*/ 323850 w 3152217"/>
                <a:gd name="connsiteY31-932" fmla="*/ 0 h 2217998"/>
                <a:gd name="connsiteX0-933" fmla="*/ 361950 w 3152217"/>
                <a:gd name="connsiteY0-934" fmla="*/ 0 h 2256098"/>
                <a:gd name="connsiteX1-935" fmla="*/ 95250 w 3152217"/>
                <a:gd name="connsiteY1-936" fmla="*/ 247650 h 2256098"/>
                <a:gd name="connsiteX2-937" fmla="*/ 1352550 w 3152217"/>
                <a:gd name="connsiteY2-938" fmla="*/ 123825 h 2256098"/>
                <a:gd name="connsiteX3-939" fmla="*/ 2314575 w 3152217"/>
                <a:gd name="connsiteY3-940" fmla="*/ 323850 h 2256098"/>
                <a:gd name="connsiteX4-941" fmla="*/ 2724150 w 3152217"/>
                <a:gd name="connsiteY4-942" fmla="*/ 819150 h 2256098"/>
                <a:gd name="connsiteX5-943" fmla="*/ 3152217 w 3152217"/>
                <a:gd name="connsiteY5-944" fmla="*/ 1255785 h 2256098"/>
                <a:gd name="connsiteX6-945" fmla="*/ 3152217 w 3152217"/>
                <a:gd name="connsiteY6-946" fmla="*/ 1468002 h 2256098"/>
                <a:gd name="connsiteX7-947" fmla="*/ 2940000 w 3152217"/>
                <a:gd name="connsiteY7-948" fmla="*/ 1468002 h 2256098"/>
                <a:gd name="connsiteX8-949" fmla="*/ 2539107 w 3152217"/>
                <a:gd name="connsiteY8-950" fmla="*/ 1067108 h 2256098"/>
                <a:gd name="connsiteX9-951" fmla="*/ 2474399 w 3152217"/>
                <a:gd name="connsiteY9-952" fmla="*/ 1153817 h 2256098"/>
                <a:gd name="connsiteX10-953" fmla="*/ 2907621 w 3152217"/>
                <a:gd name="connsiteY10-954" fmla="*/ 1587040 h 2256098"/>
                <a:gd name="connsiteX11-955" fmla="*/ 2907621 w 3152217"/>
                <a:gd name="connsiteY11-956" fmla="*/ 1799257 h 2256098"/>
                <a:gd name="connsiteX12-957" fmla="*/ 2695404 w 3152217"/>
                <a:gd name="connsiteY12-958" fmla="*/ 1799257 h 2256098"/>
                <a:gd name="connsiteX13-959" fmla="*/ 2293017 w 3152217"/>
                <a:gd name="connsiteY13-960" fmla="*/ 1396869 h 2256098"/>
                <a:gd name="connsiteX14-961" fmla="*/ 2228234 w 3152217"/>
                <a:gd name="connsiteY14-962" fmla="*/ 1483678 h 2256098"/>
                <a:gd name="connsiteX15-963" fmla="*/ 2648161 w 3152217"/>
                <a:gd name="connsiteY15-964" fmla="*/ 1903605 h 2256098"/>
                <a:gd name="connsiteX16-965" fmla="*/ 2648161 w 3152217"/>
                <a:gd name="connsiteY16-966" fmla="*/ 2115822 h 2256098"/>
                <a:gd name="connsiteX17-967" fmla="*/ 2435944 w 3152217"/>
                <a:gd name="connsiteY17-968" fmla="*/ 2115822 h 2256098"/>
                <a:gd name="connsiteX18-969" fmla="*/ 2046853 w 3152217"/>
                <a:gd name="connsiteY18-970" fmla="*/ 1726729 h 2256098"/>
                <a:gd name="connsiteX19-971" fmla="*/ 1987859 w 3152217"/>
                <a:gd name="connsiteY19-972" fmla="*/ 1812979 h 2256098"/>
                <a:gd name="connsiteX20-973" fmla="*/ 2218760 w 3152217"/>
                <a:gd name="connsiteY20-974" fmla="*/ 2043881 h 2256098"/>
                <a:gd name="connsiteX21-975" fmla="*/ 2218760 w 3152217"/>
                <a:gd name="connsiteY21-976" fmla="*/ 2256098 h 2256098"/>
                <a:gd name="connsiteX22-977" fmla="*/ 2006543 w 3152217"/>
                <a:gd name="connsiteY22-978" fmla="*/ 2256098 h 2256098"/>
                <a:gd name="connsiteX23-979" fmla="*/ 1798691 w 3152217"/>
                <a:gd name="connsiteY23-980" fmla="*/ 2048244 h 2256098"/>
                <a:gd name="connsiteX24-981" fmla="*/ 1775643 w 3152217"/>
                <a:gd name="connsiteY24-982" fmla="*/ 2025196 h 2256098"/>
                <a:gd name="connsiteX25-983" fmla="*/ 1842458 w 3152217"/>
                <a:gd name="connsiteY25-984" fmla="*/ 1935940 h 2256098"/>
                <a:gd name="connsiteX26-985" fmla="*/ 1533525 w 3152217"/>
                <a:gd name="connsiteY26-986" fmla="*/ 1524000 h 2256098"/>
                <a:gd name="connsiteX27-987" fmla="*/ 1219200 w 3152217"/>
                <a:gd name="connsiteY27-988" fmla="*/ 1219200 h 2256098"/>
                <a:gd name="connsiteX28-989" fmla="*/ 571500 w 3152217"/>
                <a:gd name="connsiteY28-990" fmla="*/ 1333500 h 2256098"/>
                <a:gd name="connsiteX29-991" fmla="*/ 0 w 3152217"/>
                <a:gd name="connsiteY29-992" fmla="*/ 1304925 h 2256098"/>
                <a:gd name="connsiteX30-993" fmla="*/ 9525 w 3152217"/>
                <a:gd name="connsiteY30-994" fmla="*/ 66675 h 2256098"/>
                <a:gd name="connsiteX31-995" fmla="*/ 361950 w 3152217"/>
                <a:gd name="connsiteY31-996" fmla="*/ 0 h 2256098"/>
                <a:gd name="connsiteX0-997" fmla="*/ 361950 w 3152217"/>
                <a:gd name="connsiteY0-998" fmla="*/ 9525 h 2265623"/>
                <a:gd name="connsiteX1-999" fmla="*/ 95250 w 3152217"/>
                <a:gd name="connsiteY1-1000" fmla="*/ 257175 h 2265623"/>
                <a:gd name="connsiteX2-1001" fmla="*/ 1352550 w 3152217"/>
                <a:gd name="connsiteY2-1002" fmla="*/ 133350 h 2265623"/>
                <a:gd name="connsiteX3-1003" fmla="*/ 2314575 w 3152217"/>
                <a:gd name="connsiteY3-1004" fmla="*/ 333375 h 2265623"/>
                <a:gd name="connsiteX4-1005" fmla="*/ 2724150 w 3152217"/>
                <a:gd name="connsiteY4-1006" fmla="*/ 828675 h 2265623"/>
                <a:gd name="connsiteX5-1007" fmla="*/ 3152217 w 3152217"/>
                <a:gd name="connsiteY5-1008" fmla="*/ 1265310 h 2265623"/>
                <a:gd name="connsiteX6-1009" fmla="*/ 3152217 w 3152217"/>
                <a:gd name="connsiteY6-1010" fmla="*/ 1477527 h 2265623"/>
                <a:gd name="connsiteX7-1011" fmla="*/ 2940000 w 3152217"/>
                <a:gd name="connsiteY7-1012" fmla="*/ 1477527 h 2265623"/>
                <a:gd name="connsiteX8-1013" fmla="*/ 2539107 w 3152217"/>
                <a:gd name="connsiteY8-1014" fmla="*/ 1076633 h 2265623"/>
                <a:gd name="connsiteX9-1015" fmla="*/ 2474399 w 3152217"/>
                <a:gd name="connsiteY9-1016" fmla="*/ 1163342 h 2265623"/>
                <a:gd name="connsiteX10-1017" fmla="*/ 2907621 w 3152217"/>
                <a:gd name="connsiteY10-1018" fmla="*/ 1596565 h 2265623"/>
                <a:gd name="connsiteX11-1019" fmla="*/ 2907621 w 3152217"/>
                <a:gd name="connsiteY11-1020" fmla="*/ 1808782 h 2265623"/>
                <a:gd name="connsiteX12-1021" fmla="*/ 2695404 w 3152217"/>
                <a:gd name="connsiteY12-1022" fmla="*/ 1808782 h 2265623"/>
                <a:gd name="connsiteX13-1023" fmla="*/ 2293017 w 3152217"/>
                <a:gd name="connsiteY13-1024" fmla="*/ 1406394 h 2265623"/>
                <a:gd name="connsiteX14-1025" fmla="*/ 2228234 w 3152217"/>
                <a:gd name="connsiteY14-1026" fmla="*/ 1493203 h 2265623"/>
                <a:gd name="connsiteX15-1027" fmla="*/ 2648161 w 3152217"/>
                <a:gd name="connsiteY15-1028" fmla="*/ 1913130 h 2265623"/>
                <a:gd name="connsiteX16-1029" fmla="*/ 2648161 w 3152217"/>
                <a:gd name="connsiteY16-1030" fmla="*/ 2125347 h 2265623"/>
                <a:gd name="connsiteX17-1031" fmla="*/ 2435944 w 3152217"/>
                <a:gd name="connsiteY17-1032" fmla="*/ 2125347 h 2265623"/>
                <a:gd name="connsiteX18-1033" fmla="*/ 2046853 w 3152217"/>
                <a:gd name="connsiteY18-1034" fmla="*/ 1736254 h 2265623"/>
                <a:gd name="connsiteX19-1035" fmla="*/ 1987859 w 3152217"/>
                <a:gd name="connsiteY19-1036" fmla="*/ 1822504 h 2265623"/>
                <a:gd name="connsiteX20-1037" fmla="*/ 2218760 w 3152217"/>
                <a:gd name="connsiteY20-1038" fmla="*/ 2053406 h 2265623"/>
                <a:gd name="connsiteX21-1039" fmla="*/ 2218760 w 3152217"/>
                <a:gd name="connsiteY21-1040" fmla="*/ 2265623 h 2265623"/>
                <a:gd name="connsiteX22-1041" fmla="*/ 2006543 w 3152217"/>
                <a:gd name="connsiteY22-1042" fmla="*/ 2265623 h 2265623"/>
                <a:gd name="connsiteX23-1043" fmla="*/ 1798691 w 3152217"/>
                <a:gd name="connsiteY23-1044" fmla="*/ 2057769 h 2265623"/>
                <a:gd name="connsiteX24-1045" fmla="*/ 1775643 w 3152217"/>
                <a:gd name="connsiteY24-1046" fmla="*/ 2034721 h 2265623"/>
                <a:gd name="connsiteX25-1047" fmla="*/ 1842458 w 3152217"/>
                <a:gd name="connsiteY25-1048" fmla="*/ 1945465 h 2265623"/>
                <a:gd name="connsiteX26-1049" fmla="*/ 1533525 w 3152217"/>
                <a:gd name="connsiteY26-1050" fmla="*/ 1533525 h 2265623"/>
                <a:gd name="connsiteX27-1051" fmla="*/ 1219200 w 3152217"/>
                <a:gd name="connsiteY27-1052" fmla="*/ 1228725 h 2265623"/>
                <a:gd name="connsiteX28-1053" fmla="*/ 571500 w 3152217"/>
                <a:gd name="connsiteY28-1054" fmla="*/ 1343025 h 2265623"/>
                <a:gd name="connsiteX29-1055" fmla="*/ 0 w 3152217"/>
                <a:gd name="connsiteY29-1056" fmla="*/ 1314450 h 2265623"/>
                <a:gd name="connsiteX30-1057" fmla="*/ 0 w 3152217"/>
                <a:gd name="connsiteY30-1058" fmla="*/ 0 h 2265623"/>
                <a:gd name="connsiteX31-1059" fmla="*/ 361950 w 3152217"/>
                <a:gd name="connsiteY31-1060" fmla="*/ 9525 h 2265623"/>
                <a:gd name="connsiteX0-1061" fmla="*/ 409575 w 3152217"/>
                <a:gd name="connsiteY0-1062" fmla="*/ 9525 h 2265623"/>
                <a:gd name="connsiteX1-1063" fmla="*/ 95250 w 3152217"/>
                <a:gd name="connsiteY1-1064" fmla="*/ 257175 h 2265623"/>
                <a:gd name="connsiteX2-1065" fmla="*/ 1352550 w 3152217"/>
                <a:gd name="connsiteY2-1066" fmla="*/ 133350 h 2265623"/>
                <a:gd name="connsiteX3-1067" fmla="*/ 2314575 w 3152217"/>
                <a:gd name="connsiteY3-1068" fmla="*/ 333375 h 2265623"/>
                <a:gd name="connsiteX4-1069" fmla="*/ 2724150 w 3152217"/>
                <a:gd name="connsiteY4-1070" fmla="*/ 828675 h 2265623"/>
                <a:gd name="connsiteX5-1071" fmla="*/ 3152217 w 3152217"/>
                <a:gd name="connsiteY5-1072" fmla="*/ 1265310 h 2265623"/>
                <a:gd name="connsiteX6-1073" fmla="*/ 3152217 w 3152217"/>
                <a:gd name="connsiteY6-1074" fmla="*/ 1477527 h 2265623"/>
                <a:gd name="connsiteX7-1075" fmla="*/ 2940000 w 3152217"/>
                <a:gd name="connsiteY7-1076" fmla="*/ 1477527 h 2265623"/>
                <a:gd name="connsiteX8-1077" fmla="*/ 2539107 w 3152217"/>
                <a:gd name="connsiteY8-1078" fmla="*/ 1076633 h 2265623"/>
                <a:gd name="connsiteX9-1079" fmla="*/ 2474399 w 3152217"/>
                <a:gd name="connsiteY9-1080" fmla="*/ 1163342 h 2265623"/>
                <a:gd name="connsiteX10-1081" fmla="*/ 2907621 w 3152217"/>
                <a:gd name="connsiteY10-1082" fmla="*/ 1596565 h 2265623"/>
                <a:gd name="connsiteX11-1083" fmla="*/ 2907621 w 3152217"/>
                <a:gd name="connsiteY11-1084" fmla="*/ 1808782 h 2265623"/>
                <a:gd name="connsiteX12-1085" fmla="*/ 2695404 w 3152217"/>
                <a:gd name="connsiteY12-1086" fmla="*/ 1808782 h 2265623"/>
                <a:gd name="connsiteX13-1087" fmla="*/ 2293017 w 3152217"/>
                <a:gd name="connsiteY13-1088" fmla="*/ 1406394 h 2265623"/>
                <a:gd name="connsiteX14-1089" fmla="*/ 2228234 w 3152217"/>
                <a:gd name="connsiteY14-1090" fmla="*/ 1493203 h 2265623"/>
                <a:gd name="connsiteX15-1091" fmla="*/ 2648161 w 3152217"/>
                <a:gd name="connsiteY15-1092" fmla="*/ 1913130 h 2265623"/>
                <a:gd name="connsiteX16-1093" fmla="*/ 2648161 w 3152217"/>
                <a:gd name="connsiteY16-1094" fmla="*/ 2125347 h 2265623"/>
                <a:gd name="connsiteX17-1095" fmla="*/ 2435944 w 3152217"/>
                <a:gd name="connsiteY17-1096" fmla="*/ 2125347 h 2265623"/>
                <a:gd name="connsiteX18-1097" fmla="*/ 2046853 w 3152217"/>
                <a:gd name="connsiteY18-1098" fmla="*/ 1736254 h 2265623"/>
                <a:gd name="connsiteX19-1099" fmla="*/ 1987859 w 3152217"/>
                <a:gd name="connsiteY19-1100" fmla="*/ 1822504 h 2265623"/>
                <a:gd name="connsiteX20-1101" fmla="*/ 2218760 w 3152217"/>
                <a:gd name="connsiteY20-1102" fmla="*/ 2053406 h 2265623"/>
                <a:gd name="connsiteX21-1103" fmla="*/ 2218760 w 3152217"/>
                <a:gd name="connsiteY21-1104" fmla="*/ 2265623 h 2265623"/>
                <a:gd name="connsiteX22-1105" fmla="*/ 2006543 w 3152217"/>
                <a:gd name="connsiteY22-1106" fmla="*/ 2265623 h 2265623"/>
                <a:gd name="connsiteX23-1107" fmla="*/ 1798691 w 3152217"/>
                <a:gd name="connsiteY23-1108" fmla="*/ 2057769 h 2265623"/>
                <a:gd name="connsiteX24-1109" fmla="*/ 1775643 w 3152217"/>
                <a:gd name="connsiteY24-1110" fmla="*/ 2034721 h 2265623"/>
                <a:gd name="connsiteX25-1111" fmla="*/ 1842458 w 3152217"/>
                <a:gd name="connsiteY25-1112" fmla="*/ 1945465 h 2265623"/>
                <a:gd name="connsiteX26-1113" fmla="*/ 1533525 w 3152217"/>
                <a:gd name="connsiteY26-1114" fmla="*/ 1533525 h 2265623"/>
                <a:gd name="connsiteX27-1115" fmla="*/ 1219200 w 3152217"/>
                <a:gd name="connsiteY27-1116" fmla="*/ 1228725 h 2265623"/>
                <a:gd name="connsiteX28-1117" fmla="*/ 571500 w 3152217"/>
                <a:gd name="connsiteY28-1118" fmla="*/ 1343025 h 2265623"/>
                <a:gd name="connsiteX29-1119" fmla="*/ 0 w 3152217"/>
                <a:gd name="connsiteY29-1120" fmla="*/ 1314450 h 2265623"/>
                <a:gd name="connsiteX30-1121" fmla="*/ 0 w 3152217"/>
                <a:gd name="connsiteY30-1122" fmla="*/ 0 h 2265623"/>
                <a:gd name="connsiteX31-1123" fmla="*/ 409575 w 3152217"/>
                <a:gd name="connsiteY31-1124" fmla="*/ 9525 h 2265623"/>
                <a:gd name="connsiteX0-1125" fmla="*/ 390525 w 3152217"/>
                <a:gd name="connsiteY0-1126" fmla="*/ 9525 h 2265623"/>
                <a:gd name="connsiteX1-1127" fmla="*/ 95250 w 3152217"/>
                <a:gd name="connsiteY1-1128" fmla="*/ 257175 h 2265623"/>
                <a:gd name="connsiteX2-1129" fmla="*/ 1352550 w 3152217"/>
                <a:gd name="connsiteY2-1130" fmla="*/ 133350 h 2265623"/>
                <a:gd name="connsiteX3-1131" fmla="*/ 2314575 w 3152217"/>
                <a:gd name="connsiteY3-1132" fmla="*/ 333375 h 2265623"/>
                <a:gd name="connsiteX4-1133" fmla="*/ 2724150 w 3152217"/>
                <a:gd name="connsiteY4-1134" fmla="*/ 828675 h 2265623"/>
                <a:gd name="connsiteX5-1135" fmla="*/ 3152217 w 3152217"/>
                <a:gd name="connsiteY5-1136" fmla="*/ 1265310 h 2265623"/>
                <a:gd name="connsiteX6-1137" fmla="*/ 3152217 w 3152217"/>
                <a:gd name="connsiteY6-1138" fmla="*/ 1477527 h 2265623"/>
                <a:gd name="connsiteX7-1139" fmla="*/ 2940000 w 3152217"/>
                <a:gd name="connsiteY7-1140" fmla="*/ 1477527 h 2265623"/>
                <a:gd name="connsiteX8-1141" fmla="*/ 2539107 w 3152217"/>
                <a:gd name="connsiteY8-1142" fmla="*/ 1076633 h 2265623"/>
                <a:gd name="connsiteX9-1143" fmla="*/ 2474399 w 3152217"/>
                <a:gd name="connsiteY9-1144" fmla="*/ 1163342 h 2265623"/>
                <a:gd name="connsiteX10-1145" fmla="*/ 2907621 w 3152217"/>
                <a:gd name="connsiteY10-1146" fmla="*/ 1596565 h 2265623"/>
                <a:gd name="connsiteX11-1147" fmla="*/ 2907621 w 3152217"/>
                <a:gd name="connsiteY11-1148" fmla="*/ 1808782 h 2265623"/>
                <a:gd name="connsiteX12-1149" fmla="*/ 2695404 w 3152217"/>
                <a:gd name="connsiteY12-1150" fmla="*/ 1808782 h 2265623"/>
                <a:gd name="connsiteX13-1151" fmla="*/ 2293017 w 3152217"/>
                <a:gd name="connsiteY13-1152" fmla="*/ 1406394 h 2265623"/>
                <a:gd name="connsiteX14-1153" fmla="*/ 2228234 w 3152217"/>
                <a:gd name="connsiteY14-1154" fmla="*/ 1493203 h 2265623"/>
                <a:gd name="connsiteX15-1155" fmla="*/ 2648161 w 3152217"/>
                <a:gd name="connsiteY15-1156" fmla="*/ 1913130 h 2265623"/>
                <a:gd name="connsiteX16-1157" fmla="*/ 2648161 w 3152217"/>
                <a:gd name="connsiteY16-1158" fmla="*/ 2125347 h 2265623"/>
                <a:gd name="connsiteX17-1159" fmla="*/ 2435944 w 3152217"/>
                <a:gd name="connsiteY17-1160" fmla="*/ 2125347 h 2265623"/>
                <a:gd name="connsiteX18-1161" fmla="*/ 2046853 w 3152217"/>
                <a:gd name="connsiteY18-1162" fmla="*/ 1736254 h 2265623"/>
                <a:gd name="connsiteX19-1163" fmla="*/ 1987859 w 3152217"/>
                <a:gd name="connsiteY19-1164" fmla="*/ 1822504 h 2265623"/>
                <a:gd name="connsiteX20-1165" fmla="*/ 2218760 w 3152217"/>
                <a:gd name="connsiteY20-1166" fmla="*/ 2053406 h 2265623"/>
                <a:gd name="connsiteX21-1167" fmla="*/ 2218760 w 3152217"/>
                <a:gd name="connsiteY21-1168" fmla="*/ 2265623 h 2265623"/>
                <a:gd name="connsiteX22-1169" fmla="*/ 2006543 w 3152217"/>
                <a:gd name="connsiteY22-1170" fmla="*/ 2265623 h 2265623"/>
                <a:gd name="connsiteX23-1171" fmla="*/ 1798691 w 3152217"/>
                <a:gd name="connsiteY23-1172" fmla="*/ 2057769 h 2265623"/>
                <a:gd name="connsiteX24-1173" fmla="*/ 1775643 w 3152217"/>
                <a:gd name="connsiteY24-1174" fmla="*/ 2034721 h 2265623"/>
                <a:gd name="connsiteX25-1175" fmla="*/ 1842458 w 3152217"/>
                <a:gd name="connsiteY25-1176" fmla="*/ 1945465 h 2265623"/>
                <a:gd name="connsiteX26-1177" fmla="*/ 1533525 w 3152217"/>
                <a:gd name="connsiteY26-1178" fmla="*/ 1533525 h 2265623"/>
                <a:gd name="connsiteX27-1179" fmla="*/ 1219200 w 3152217"/>
                <a:gd name="connsiteY27-1180" fmla="*/ 1228725 h 2265623"/>
                <a:gd name="connsiteX28-1181" fmla="*/ 571500 w 3152217"/>
                <a:gd name="connsiteY28-1182" fmla="*/ 1343025 h 2265623"/>
                <a:gd name="connsiteX29-1183" fmla="*/ 0 w 3152217"/>
                <a:gd name="connsiteY29-1184" fmla="*/ 1314450 h 2265623"/>
                <a:gd name="connsiteX30-1185" fmla="*/ 0 w 3152217"/>
                <a:gd name="connsiteY30-1186" fmla="*/ 0 h 2265623"/>
                <a:gd name="connsiteX31-1187" fmla="*/ 390525 w 3152217"/>
                <a:gd name="connsiteY31-1188" fmla="*/ 9525 h 2265623"/>
                <a:gd name="connsiteX0-1189" fmla="*/ 390525 w 3152217"/>
                <a:gd name="connsiteY0-1190" fmla="*/ 24506 h 2280604"/>
                <a:gd name="connsiteX1-1191" fmla="*/ 95250 w 3152217"/>
                <a:gd name="connsiteY1-1192" fmla="*/ 272156 h 2280604"/>
                <a:gd name="connsiteX2-1193" fmla="*/ 1352550 w 3152217"/>
                <a:gd name="connsiteY2-1194" fmla="*/ 148331 h 2280604"/>
                <a:gd name="connsiteX3-1195" fmla="*/ 2314575 w 3152217"/>
                <a:gd name="connsiteY3-1196" fmla="*/ 348356 h 2280604"/>
                <a:gd name="connsiteX4-1197" fmla="*/ 2724150 w 3152217"/>
                <a:gd name="connsiteY4-1198" fmla="*/ 843656 h 2280604"/>
                <a:gd name="connsiteX5-1199" fmla="*/ 3152217 w 3152217"/>
                <a:gd name="connsiteY5-1200" fmla="*/ 1280291 h 2280604"/>
                <a:gd name="connsiteX6-1201" fmla="*/ 3152217 w 3152217"/>
                <a:gd name="connsiteY6-1202" fmla="*/ 1492508 h 2280604"/>
                <a:gd name="connsiteX7-1203" fmla="*/ 2940000 w 3152217"/>
                <a:gd name="connsiteY7-1204" fmla="*/ 1492508 h 2280604"/>
                <a:gd name="connsiteX8-1205" fmla="*/ 2539107 w 3152217"/>
                <a:gd name="connsiteY8-1206" fmla="*/ 1091614 h 2280604"/>
                <a:gd name="connsiteX9-1207" fmla="*/ 2474399 w 3152217"/>
                <a:gd name="connsiteY9-1208" fmla="*/ 1178323 h 2280604"/>
                <a:gd name="connsiteX10-1209" fmla="*/ 2907621 w 3152217"/>
                <a:gd name="connsiteY10-1210" fmla="*/ 1611546 h 2280604"/>
                <a:gd name="connsiteX11-1211" fmla="*/ 2907621 w 3152217"/>
                <a:gd name="connsiteY11-1212" fmla="*/ 1823763 h 2280604"/>
                <a:gd name="connsiteX12-1213" fmla="*/ 2695404 w 3152217"/>
                <a:gd name="connsiteY12-1214" fmla="*/ 1823763 h 2280604"/>
                <a:gd name="connsiteX13-1215" fmla="*/ 2293017 w 3152217"/>
                <a:gd name="connsiteY13-1216" fmla="*/ 1421375 h 2280604"/>
                <a:gd name="connsiteX14-1217" fmla="*/ 2228234 w 3152217"/>
                <a:gd name="connsiteY14-1218" fmla="*/ 1508184 h 2280604"/>
                <a:gd name="connsiteX15-1219" fmla="*/ 2648161 w 3152217"/>
                <a:gd name="connsiteY15-1220" fmla="*/ 1928111 h 2280604"/>
                <a:gd name="connsiteX16-1221" fmla="*/ 2648161 w 3152217"/>
                <a:gd name="connsiteY16-1222" fmla="*/ 2140328 h 2280604"/>
                <a:gd name="connsiteX17-1223" fmla="*/ 2435944 w 3152217"/>
                <a:gd name="connsiteY17-1224" fmla="*/ 2140328 h 2280604"/>
                <a:gd name="connsiteX18-1225" fmla="*/ 2046853 w 3152217"/>
                <a:gd name="connsiteY18-1226" fmla="*/ 1751235 h 2280604"/>
                <a:gd name="connsiteX19-1227" fmla="*/ 1987859 w 3152217"/>
                <a:gd name="connsiteY19-1228" fmla="*/ 1837485 h 2280604"/>
                <a:gd name="connsiteX20-1229" fmla="*/ 2218760 w 3152217"/>
                <a:gd name="connsiteY20-1230" fmla="*/ 2068387 h 2280604"/>
                <a:gd name="connsiteX21-1231" fmla="*/ 2218760 w 3152217"/>
                <a:gd name="connsiteY21-1232" fmla="*/ 2280604 h 2280604"/>
                <a:gd name="connsiteX22-1233" fmla="*/ 2006543 w 3152217"/>
                <a:gd name="connsiteY22-1234" fmla="*/ 2280604 h 2280604"/>
                <a:gd name="connsiteX23-1235" fmla="*/ 1798691 w 3152217"/>
                <a:gd name="connsiteY23-1236" fmla="*/ 2072750 h 2280604"/>
                <a:gd name="connsiteX24-1237" fmla="*/ 1775643 w 3152217"/>
                <a:gd name="connsiteY24-1238" fmla="*/ 2049702 h 2280604"/>
                <a:gd name="connsiteX25-1239" fmla="*/ 1842458 w 3152217"/>
                <a:gd name="connsiteY25-1240" fmla="*/ 1960446 h 2280604"/>
                <a:gd name="connsiteX26-1241" fmla="*/ 1533525 w 3152217"/>
                <a:gd name="connsiteY26-1242" fmla="*/ 1548506 h 2280604"/>
                <a:gd name="connsiteX27-1243" fmla="*/ 1219200 w 3152217"/>
                <a:gd name="connsiteY27-1244" fmla="*/ 1243706 h 2280604"/>
                <a:gd name="connsiteX28-1245" fmla="*/ 571500 w 3152217"/>
                <a:gd name="connsiteY28-1246" fmla="*/ 1358006 h 2280604"/>
                <a:gd name="connsiteX29-1247" fmla="*/ 0 w 3152217"/>
                <a:gd name="connsiteY29-1248" fmla="*/ 1329431 h 2280604"/>
                <a:gd name="connsiteX30-1249" fmla="*/ 0 w 3152217"/>
                <a:gd name="connsiteY30-1250" fmla="*/ 14981 h 2280604"/>
                <a:gd name="connsiteX31-1251" fmla="*/ 390525 w 3152217"/>
                <a:gd name="connsiteY31-1252" fmla="*/ 24506 h 2280604"/>
                <a:gd name="connsiteX0-1253" fmla="*/ 390525 w 3152217"/>
                <a:gd name="connsiteY0-1254" fmla="*/ 33386 h 2289484"/>
                <a:gd name="connsiteX1-1255" fmla="*/ 95250 w 3152217"/>
                <a:gd name="connsiteY1-1256" fmla="*/ 281036 h 2289484"/>
                <a:gd name="connsiteX2-1257" fmla="*/ 1352550 w 3152217"/>
                <a:gd name="connsiteY2-1258" fmla="*/ 157211 h 2289484"/>
                <a:gd name="connsiteX3-1259" fmla="*/ 2314575 w 3152217"/>
                <a:gd name="connsiteY3-1260" fmla="*/ 357236 h 2289484"/>
                <a:gd name="connsiteX4-1261" fmla="*/ 2724150 w 3152217"/>
                <a:gd name="connsiteY4-1262" fmla="*/ 852536 h 2289484"/>
                <a:gd name="connsiteX5-1263" fmla="*/ 3152217 w 3152217"/>
                <a:gd name="connsiteY5-1264" fmla="*/ 1289171 h 2289484"/>
                <a:gd name="connsiteX6-1265" fmla="*/ 3152217 w 3152217"/>
                <a:gd name="connsiteY6-1266" fmla="*/ 1501388 h 2289484"/>
                <a:gd name="connsiteX7-1267" fmla="*/ 2940000 w 3152217"/>
                <a:gd name="connsiteY7-1268" fmla="*/ 1501388 h 2289484"/>
                <a:gd name="connsiteX8-1269" fmla="*/ 2539107 w 3152217"/>
                <a:gd name="connsiteY8-1270" fmla="*/ 1100494 h 2289484"/>
                <a:gd name="connsiteX9-1271" fmla="*/ 2474399 w 3152217"/>
                <a:gd name="connsiteY9-1272" fmla="*/ 1187203 h 2289484"/>
                <a:gd name="connsiteX10-1273" fmla="*/ 2907621 w 3152217"/>
                <a:gd name="connsiteY10-1274" fmla="*/ 1620426 h 2289484"/>
                <a:gd name="connsiteX11-1275" fmla="*/ 2907621 w 3152217"/>
                <a:gd name="connsiteY11-1276" fmla="*/ 1832643 h 2289484"/>
                <a:gd name="connsiteX12-1277" fmla="*/ 2695404 w 3152217"/>
                <a:gd name="connsiteY12-1278" fmla="*/ 1832643 h 2289484"/>
                <a:gd name="connsiteX13-1279" fmla="*/ 2293017 w 3152217"/>
                <a:gd name="connsiteY13-1280" fmla="*/ 1430255 h 2289484"/>
                <a:gd name="connsiteX14-1281" fmla="*/ 2228234 w 3152217"/>
                <a:gd name="connsiteY14-1282" fmla="*/ 1517064 h 2289484"/>
                <a:gd name="connsiteX15-1283" fmla="*/ 2648161 w 3152217"/>
                <a:gd name="connsiteY15-1284" fmla="*/ 1936991 h 2289484"/>
                <a:gd name="connsiteX16-1285" fmla="*/ 2648161 w 3152217"/>
                <a:gd name="connsiteY16-1286" fmla="*/ 2149208 h 2289484"/>
                <a:gd name="connsiteX17-1287" fmla="*/ 2435944 w 3152217"/>
                <a:gd name="connsiteY17-1288" fmla="*/ 2149208 h 2289484"/>
                <a:gd name="connsiteX18-1289" fmla="*/ 2046853 w 3152217"/>
                <a:gd name="connsiteY18-1290" fmla="*/ 1760115 h 2289484"/>
                <a:gd name="connsiteX19-1291" fmla="*/ 1987859 w 3152217"/>
                <a:gd name="connsiteY19-1292" fmla="*/ 1846365 h 2289484"/>
                <a:gd name="connsiteX20-1293" fmla="*/ 2218760 w 3152217"/>
                <a:gd name="connsiteY20-1294" fmla="*/ 2077267 h 2289484"/>
                <a:gd name="connsiteX21-1295" fmla="*/ 2218760 w 3152217"/>
                <a:gd name="connsiteY21-1296" fmla="*/ 2289484 h 2289484"/>
                <a:gd name="connsiteX22-1297" fmla="*/ 2006543 w 3152217"/>
                <a:gd name="connsiteY22-1298" fmla="*/ 2289484 h 2289484"/>
                <a:gd name="connsiteX23-1299" fmla="*/ 1798691 w 3152217"/>
                <a:gd name="connsiteY23-1300" fmla="*/ 2081630 h 2289484"/>
                <a:gd name="connsiteX24-1301" fmla="*/ 1775643 w 3152217"/>
                <a:gd name="connsiteY24-1302" fmla="*/ 2058582 h 2289484"/>
                <a:gd name="connsiteX25-1303" fmla="*/ 1842458 w 3152217"/>
                <a:gd name="connsiteY25-1304" fmla="*/ 1969326 h 2289484"/>
                <a:gd name="connsiteX26-1305" fmla="*/ 1533525 w 3152217"/>
                <a:gd name="connsiteY26-1306" fmla="*/ 1557386 h 2289484"/>
                <a:gd name="connsiteX27-1307" fmla="*/ 1219200 w 3152217"/>
                <a:gd name="connsiteY27-1308" fmla="*/ 1252586 h 2289484"/>
                <a:gd name="connsiteX28-1309" fmla="*/ 571500 w 3152217"/>
                <a:gd name="connsiteY28-1310" fmla="*/ 1366886 h 2289484"/>
                <a:gd name="connsiteX29-1311" fmla="*/ 0 w 3152217"/>
                <a:gd name="connsiteY29-1312" fmla="*/ 1338311 h 2289484"/>
                <a:gd name="connsiteX30-1313" fmla="*/ 0 w 3152217"/>
                <a:gd name="connsiteY30-1314" fmla="*/ 23861 h 2289484"/>
                <a:gd name="connsiteX31-1315" fmla="*/ 390525 w 3152217"/>
                <a:gd name="connsiteY31-1316" fmla="*/ 33386 h 2289484"/>
                <a:gd name="connsiteX0-1317" fmla="*/ 390525 w 3152217"/>
                <a:gd name="connsiteY0-1318" fmla="*/ 24507 h 2280605"/>
                <a:gd name="connsiteX1-1319" fmla="*/ 95250 w 3152217"/>
                <a:gd name="connsiteY1-1320" fmla="*/ 272157 h 2280605"/>
                <a:gd name="connsiteX2-1321" fmla="*/ 1352550 w 3152217"/>
                <a:gd name="connsiteY2-1322" fmla="*/ 148332 h 2280605"/>
                <a:gd name="connsiteX3-1323" fmla="*/ 2314575 w 3152217"/>
                <a:gd name="connsiteY3-1324" fmla="*/ 348357 h 2280605"/>
                <a:gd name="connsiteX4-1325" fmla="*/ 2724150 w 3152217"/>
                <a:gd name="connsiteY4-1326" fmla="*/ 843657 h 2280605"/>
                <a:gd name="connsiteX5-1327" fmla="*/ 3152217 w 3152217"/>
                <a:gd name="connsiteY5-1328" fmla="*/ 1280292 h 2280605"/>
                <a:gd name="connsiteX6-1329" fmla="*/ 3152217 w 3152217"/>
                <a:gd name="connsiteY6-1330" fmla="*/ 1492509 h 2280605"/>
                <a:gd name="connsiteX7-1331" fmla="*/ 2940000 w 3152217"/>
                <a:gd name="connsiteY7-1332" fmla="*/ 1492509 h 2280605"/>
                <a:gd name="connsiteX8-1333" fmla="*/ 2539107 w 3152217"/>
                <a:gd name="connsiteY8-1334" fmla="*/ 1091615 h 2280605"/>
                <a:gd name="connsiteX9-1335" fmla="*/ 2474399 w 3152217"/>
                <a:gd name="connsiteY9-1336" fmla="*/ 1178324 h 2280605"/>
                <a:gd name="connsiteX10-1337" fmla="*/ 2907621 w 3152217"/>
                <a:gd name="connsiteY10-1338" fmla="*/ 1611547 h 2280605"/>
                <a:gd name="connsiteX11-1339" fmla="*/ 2907621 w 3152217"/>
                <a:gd name="connsiteY11-1340" fmla="*/ 1823764 h 2280605"/>
                <a:gd name="connsiteX12-1341" fmla="*/ 2695404 w 3152217"/>
                <a:gd name="connsiteY12-1342" fmla="*/ 1823764 h 2280605"/>
                <a:gd name="connsiteX13-1343" fmla="*/ 2293017 w 3152217"/>
                <a:gd name="connsiteY13-1344" fmla="*/ 1421376 h 2280605"/>
                <a:gd name="connsiteX14-1345" fmla="*/ 2228234 w 3152217"/>
                <a:gd name="connsiteY14-1346" fmla="*/ 1508185 h 2280605"/>
                <a:gd name="connsiteX15-1347" fmla="*/ 2648161 w 3152217"/>
                <a:gd name="connsiteY15-1348" fmla="*/ 1928112 h 2280605"/>
                <a:gd name="connsiteX16-1349" fmla="*/ 2648161 w 3152217"/>
                <a:gd name="connsiteY16-1350" fmla="*/ 2140329 h 2280605"/>
                <a:gd name="connsiteX17-1351" fmla="*/ 2435944 w 3152217"/>
                <a:gd name="connsiteY17-1352" fmla="*/ 2140329 h 2280605"/>
                <a:gd name="connsiteX18-1353" fmla="*/ 2046853 w 3152217"/>
                <a:gd name="connsiteY18-1354" fmla="*/ 1751236 h 2280605"/>
                <a:gd name="connsiteX19-1355" fmla="*/ 1987859 w 3152217"/>
                <a:gd name="connsiteY19-1356" fmla="*/ 1837486 h 2280605"/>
                <a:gd name="connsiteX20-1357" fmla="*/ 2218760 w 3152217"/>
                <a:gd name="connsiteY20-1358" fmla="*/ 2068388 h 2280605"/>
                <a:gd name="connsiteX21-1359" fmla="*/ 2218760 w 3152217"/>
                <a:gd name="connsiteY21-1360" fmla="*/ 2280605 h 2280605"/>
                <a:gd name="connsiteX22-1361" fmla="*/ 2006543 w 3152217"/>
                <a:gd name="connsiteY22-1362" fmla="*/ 2280605 h 2280605"/>
                <a:gd name="connsiteX23-1363" fmla="*/ 1798691 w 3152217"/>
                <a:gd name="connsiteY23-1364" fmla="*/ 2072751 h 2280605"/>
                <a:gd name="connsiteX24-1365" fmla="*/ 1775643 w 3152217"/>
                <a:gd name="connsiteY24-1366" fmla="*/ 2049703 h 2280605"/>
                <a:gd name="connsiteX25-1367" fmla="*/ 1842458 w 3152217"/>
                <a:gd name="connsiteY25-1368" fmla="*/ 1960447 h 2280605"/>
                <a:gd name="connsiteX26-1369" fmla="*/ 1533525 w 3152217"/>
                <a:gd name="connsiteY26-1370" fmla="*/ 1548507 h 2280605"/>
                <a:gd name="connsiteX27-1371" fmla="*/ 1219200 w 3152217"/>
                <a:gd name="connsiteY27-1372" fmla="*/ 1243707 h 2280605"/>
                <a:gd name="connsiteX28-1373" fmla="*/ 571500 w 3152217"/>
                <a:gd name="connsiteY28-1374" fmla="*/ 1358007 h 2280605"/>
                <a:gd name="connsiteX29-1375" fmla="*/ 0 w 3152217"/>
                <a:gd name="connsiteY29-1376" fmla="*/ 1329432 h 2280605"/>
                <a:gd name="connsiteX30-1377" fmla="*/ 0 w 3152217"/>
                <a:gd name="connsiteY30-1378" fmla="*/ 14982 h 2280605"/>
                <a:gd name="connsiteX31-1379" fmla="*/ 390525 w 3152217"/>
                <a:gd name="connsiteY31-1380" fmla="*/ 24507 h 2280605"/>
                <a:gd name="connsiteX0-1381" fmla="*/ 390525 w 3152217"/>
                <a:gd name="connsiteY0-1382" fmla="*/ 9525 h 2265623"/>
                <a:gd name="connsiteX1-1383" fmla="*/ 95250 w 3152217"/>
                <a:gd name="connsiteY1-1384" fmla="*/ 257175 h 2265623"/>
                <a:gd name="connsiteX2-1385" fmla="*/ 1352550 w 3152217"/>
                <a:gd name="connsiteY2-1386" fmla="*/ 133350 h 2265623"/>
                <a:gd name="connsiteX3-1387" fmla="*/ 2314575 w 3152217"/>
                <a:gd name="connsiteY3-1388" fmla="*/ 333375 h 2265623"/>
                <a:gd name="connsiteX4-1389" fmla="*/ 2724150 w 3152217"/>
                <a:gd name="connsiteY4-1390" fmla="*/ 828675 h 2265623"/>
                <a:gd name="connsiteX5-1391" fmla="*/ 3152217 w 3152217"/>
                <a:gd name="connsiteY5-1392" fmla="*/ 1265310 h 2265623"/>
                <a:gd name="connsiteX6-1393" fmla="*/ 3152217 w 3152217"/>
                <a:gd name="connsiteY6-1394" fmla="*/ 1477527 h 2265623"/>
                <a:gd name="connsiteX7-1395" fmla="*/ 2940000 w 3152217"/>
                <a:gd name="connsiteY7-1396" fmla="*/ 1477527 h 2265623"/>
                <a:gd name="connsiteX8-1397" fmla="*/ 2539107 w 3152217"/>
                <a:gd name="connsiteY8-1398" fmla="*/ 1076633 h 2265623"/>
                <a:gd name="connsiteX9-1399" fmla="*/ 2474399 w 3152217"/>
                <a:gd name="connsiteY9-1400" fmla="*/ 1163342 h 2265623"/>
                <a:gd name="connsiteX10-1401" fmla="*/ 2907621 w 3152217"/>
                <a:gd name="connsiteY10-1402" fmla="*/ 1596565 h 2265623"/>
                <a:gd name="connsiteX11-1403" fmla="*/ 2907621 w 3152217"/>
                <a:gd name="connsiteY11-1404" fmla="*/ 1808782 h 2265623"/>
                <a:gd name="connsiteX12-1405" fmla="*/ 2695404 w 3152217"/>
                <a:gd name="connsiteY12-1406" fmla="*/ 1808782 h 2265623"/>
                <a:gd name="connsiteX13-1407" fmla="*/ 2293017 w 3152217"/>
                <a:gd name="connsiteY13-1408" fmla="*/ 1406394 h 2265623"/>
                <a:gd name="connsiteX14-1409" fmla="*/ 2228234 w 3152217"/>
                <a:gd name="connsiteY14-1410" fmla="*/ 1493203 h 2265623"/>
                <a:gd name="connsiteX15-1411" fmla="*/ 2648161 w 3152217"/>
                <a:gd name="connsiteY15-1412" fmla="*/ 1913130 h 2265623"/>
                <a:gd name="connsiteX16-1413" fmla="*/ 2648161 w 3152217"/>
                <a:gd name="connsiteY16-1414" fmla="*/ 2125347 h 2265623"/>
                <a:gd name="connsiteX17-1415" fmla="*/ 2435944 w 3152217"/>
                <a:gd name="connsiteY17-1416" fmla="*/ 2125347 h 2265623"/>
                <a:gd name="connsiteX18-1417" fmla="*/ 2046853 w 3152217"/>
                <a:gd name="connsiteY18-1418" fmla="*/ 1736254 h 2265623"/>
                <a:gd name="connsiteX19-1419" fmla="*/ 1987859 w 3152217"/>
                <a:gd name="connsiteY19-1420" fmla="*/ 1822504 h 2265623"/>
                <a:gd name="connsiteX20-1421" fmla="*/ 2218760 w 3152217"/>
                <a:gd name="connsiteY20-1422" fmla="*/ 2053406 h 2265623"/>
                <a:gd name="connsiteX21-1423" fmla="*/ 2218760 w 3152217"/>
                <a:gd name="connsiteY21-1424" fmla="*/ 2265623 h 2265623"/>
                <a:gd name="connsiteX22-1425" fmla="*/ 2006543 w 3152217"/>
                <a:gd name="connsiteY22-1426" fmla="*/ 2265623 h 2265623"/>
                <a:gd name="connsiteX23-1427" fmla="*/ 1798691 w 3152217"/>
                <a:gd name="connsiteY23-1428" fmla="*/ 2057769 h 2265623"/>
                <a:gd name="connsiteX24-1429" fmla="*/ 1775643 w 3152217"/>
                <a:gd name="connsiteY24-1430" fmla="*/ 2034721 h 2265623"/>
                <a:gd name="connsiteX25-1431" fmla="*/ 1842458 w 3152217"/>
                <a:gd name="connsiteY25-1432" fmla="*/ 1945465 h 2265623"/>
                <a:gd name="connsiteX26-1433" fmla="*/ 1533525 w 3152217"/>
                <a:gd name="connsiteY26-1434" fmla="*/ 1533525 h 2265623"/>
                <a:gd name="connsiteX27-1435" fmla="*/ 1219200 w 3152217"/>
                <a:gd name="connsiteY27-1436" fmla="*/ 1228725 h 2265623"/>
                <a:gd name="connsiteX28-1437" fmla="*/ 571500 w 3152217"/>
                <a:gd name="connsiteY28-1438" fmla="*/ 1343025 h 2265623"/>
                <a:gd name="connsiteX29-1439" fmla="*/ 0 w 3152217"/>
                <a:gd name="connsiteY29-1440" fmla="*/ 1314450 h 2265623"/>
                <a:gd name="connsiteX30-1441" fmla="*/ 0 w 3152217"/>
                <a:gd name="connsiteY30-1442" fmla="*/ 0 h 2265623"/>
                <a:gd name="connsiteX31-1443" fmla="*/ 390525 w 3152217"/>
                <a:gd name="connsiteY31-1444" fmla="*/ 9525 h 2265623"/>
                <a:gd name="connsiteX0-1445" fmla="*/ 390525 w 3152217"/>
                <a:gd name="connsiteY0-1446" fmla="*/ 9525 h 2265623"/>
                <a:gd name="connsiteX1-1447" fmla="*/ 95250 w 3152217"/>
                <a:gd name="connsiteY1-1448" fmla="*/ 257175 h 2265623"/>
                <a:gd name="connsiteX2-1449" fmla="*/ 1352550 w 3152217"/>
                <a:gd name="connsiteY2-1450" fmla="*/ 133350 h 2265623"/>
                <a:gd name="connsiteX3-1451" fmla="*/ 2314575 w 3152217"/>
                <a:gd name="connsiteY3-1452" fmla="*/ 333375 h 2265623"/>
                <a:gd name="connsiteX4-1453" fmla="*/ 2724150 w 3152217"/>
                <a:gd name="connsiteY4-1454" fmla="*/ 828675 h 2265623"/>
                <a:gd name="connsiteX5-1455" fmla="*/ 3152217 w 3152217"/>
                <a:gd name="connsiteY5-1456" fmla="*/ 1265310 h 2265623"/>
                <a:gd name="connsiteX6-1457" fmla="*/ 3152217 w 3152217"/>
                <a:gd name="connsiteY6-1458" fmla="*/ 1477527 h 2265623"/>
                <a:gd name="connsiteX7-1459" fmla="*/ 2940000 w 3152217"/>
                <a:gd name="connsiteY7-1460" fmla="*/ 1477527 h 2265623"/>
                <a:gd name="connsiteX8-1461" fmla="*/ 2539107 w 3152217"/>
                <a:gd name="connsiteY8-1462" fmla="*/ 1076633 h 2265623"/>
                <a:gd name="connsiteX9-1463" fmla="*/ 2474399 w 3152217"/>
                <a:gd name="connsiteY9-1464" fmla="*/ 1163342 h 2265623"/>
                <a:gd name="connsiteX10-1465" fmla="*/ 2907621 w 3152217"/>
                <a:gd name="connsiteY10-1466" fmla="*/ 1596565 h 2265623"/>
                <a:gd name="connsiteX11-1467" fmla="*/ 2907621 w 3152217"/>
                <a:gd name="connsiteY11-1468" fmla="*/ 1808782 h 2265623"/>
                <a:gd name="connsiteX12-1469" fmla="*/ 2695404 w 3152217"/>
                <a:gd name="connsiteY12-1470" fmla="*/ 1808782 h 2265623"/>
                <a:gd name="connsiteX13-1471" fmla="*/ 2293017 w 3152217"/>
                <a:gd name="connsiteY13-1472" fmla="*/ 1406394 h 2265623"/>
                <a:gd name="connsiteX14-1473" fmla="*/ 2228234 w 3152217"/>
                <a:gd name="connsiteY14-1474" fmla="*/ 1493203 h 2265623"/>
                <a:gd name="connsiteX15-1475" fmla="*/ 2648161 w 3152217"/>
                <a:gd name="connsiteY15-1476" fmla="*/ 1913130 h 2265623"/>
                <a:gd name="connsiteX16-1477" fmla="*/ 2648161 w 3152217"/>
                <a:gd name="connsiteY16-1478" fmla="*/ 2125347 h 2265623"/>
                <a:gd name="connsiteX17-1479" fmla="*/ 2435944 w 3152217"/>
                <a:gd name="connsiteY17-1480" fmla="*/ 2125347 h 2265623"/>
                <a:gd name="connsiteX18-1481" fmla="*/ 2046853 w 3152217"/>
                <a:gd name="connsiteY18-1482" fmla="*/ 1736254 h 2265623"/>
                <a:gd name="connsiteX19-1483" fmla="*/ 1987859 w 3152217"/>
                <a:gd name="connsiteY19-1484" fmla="*/ 1822504 h 2265623"/>
                <a:gd name="connsiteX20-1485" fmla="*/ 2218760 w 3152217"/>
                <a:gd name="connsiteY20-1486" fmla="*/ 2053406 h 2265623"/>
                <a:gd name="connsiteX21-1487" fmla="*/ 2218760 w 3152217"/>
                <a:gd name="connsiteY21-1488" fmla="*/ 2265623 h 2265623"/>
                <a:gd name="connsiteX22-1489" fmla="*/ 2006543 w 3152217"/>
                <a:gd name="connsiteY22-1490" fmla="*/ 2265623 h 2265623"/>
                <a:gd name="connsiteX23-1491" fmla="*/ 1798691 w 3152217"/>
                <a:gd name="connsiteY23-1492" fmla="*/ 2057769 h 2265623"/>
                <a:gd name="connsiteX24-1493" fmla="*/ 1775643 w 3152217"/>
                <a:gd name="connsiteY24-1494" fmla="*/ 2034721 h 2265623"/>
                <a:gd name="connsiteX25-1495" fmla="*/ 1842458 w 3152217"/>
                <a:gd name="connsiteY25-1496" fmla="*/ 1945465 h 2265623"/>
                <a:gd name="connsiteX26-1497" fmla="*/ 1533525 w 3152217"/>
                <a:gd name="connsiteY26-1498" fmla="*/ 1533525 h 2265623"/>
                <a:gd name="connsiteX27-1499" fmla="*/ 1219200 w 3152217"/>
                <a:gd name="connsiteY27-1500" fmla="*/ 1228725 h 2265623"/>
                <a:gd name="connsiteX28-1501" fmla="*/ 571500 w 3152217"/>
                <a:gd name="connsiteY28-1502" fmla="*/ 1343025 h 2265623"/>
                <a:gd name="connsiteX29-1503" fmla="*/ 0 w 3152217"/>
                <a:gd name="connsiteY29-1504" fmla="*/ 1314450 h 2265623"/>
                <a:gd name="connsiteX30-1505" fmla="*/ 0 w 3152217"/>
                <a:gd name="connsiteY30-1506" fmla="*/ 0 h 2265623"/>
                <a:gd name="connsiteX31-1507" fmla="*/ 390525 w 3152217"/>
                <a:gd name="connsiteY31-1508" fmla="*/ 9525 h 2265623"/>
                <a:gd name="connsiteX0-1509" fmla="*/ 400050 w 3152217"/>
                <a:gd name="connsiteY0-1510" fmla="*/ 0 h 2284673"/>
                <a:gd name="connsiteX1-1511" fmla="*/ 95250 w 3152217"/>
                <a:gd name="connsiteY1-1512" fmla="*/ 276225 h 2284673"/>
                <a:gd name="connsiteX2-1513" fmla="*/ 1352550 w 3152217"/>
                <a:gd name="connsiteY2-1514" fmla="*/ 152400 h 2284673"/>
                <a:gd name="connsiteX3-1515" fmla="*/ 2314575 w 3152217"/>
                <a:gd name="connsiteY3-1516" fmla="*/ 352425 h 2284673"/>
                <a:gd name="connsiteX4-1517" fmla="*/ 2724150 w 3152217"/>
                <a:gd name="connsiteY4-1518" fmla="*/ 847725 h 2284673"/>
                <a:gd name="connsiteX5-1519" fmla="*/ 3152217 w 3152217"/>
                <a:gd name="connsiteY5-1520" fmla="*/ 1284360 h 2284673"/>
                <a:gd name="connsiteX6-1521" fmla="*/ 3152217 w 3152217"/>
                <a:gd name="connsiteY6-1522" fmla="*/ 1496577 h 2284673"/>
                <a:gd name="connsiteX7-1523" fmla="*/ 2940000 w 3152217"/>
                <a:gd name="connsiteY7-1524" fmla="*/ 1496577 h 2284673"/>
                <a:gd name="connsiteX8-1525" fmla="*/ 2539107 w 3152217"/>
                <a:gd name="connsiteY8-1526" fmla="*/ 1095683 h 2284673"/>
                <a:gd name="connsiteX9-1527" fmla="*/ 2474399 w 3152217"/>
                <a:gd name="connsiteY9-1528" fmla="*/ 1182392 h 2284673"/>
                <a:gd name="connsiteX10-1529" fmla="*/ 2907621 w 3152217"/>
                <a:gd name="connsiteY10-1530" fmla="*/ 1615615 h 2284673"/>
                <a:gd name="connsiteX11-1531" fmla="*/ 2907621 w 3152217"/>
                <a:gd name="connsiteY11-1532" fmla="*/ 1827832 h 2284673"/>
                <a:gd name="connsiteX12-1533" fmla="*/ 2695404 w 3152217"/>
                <a:gd name="connsiteY12-1534" fmla="*/ 1827832 h 2284673"/>
                <a:gd name="connsiteX13-1535" fmla="*/ 2293017 w 3152217"/>
                <a:gd name="connsiteY13-1536" fmla="*/ 1425444 h 2284673"/>
                <a:gd name="connsiteX14-1537" fmla="*/ 2228234 w 3152217"/>
                <a:gd name="connsiteY14-1538" fmla="*/ 1512253 h 2284673"/>
                <a:gd name="connsiteX15-1539" fmla="*/ 2648161 w 3152217"/>
                <a:gd name="connsiteY15-1540" fmla="*/ 1932180 h 2284673"/>
                <a:gd name="connsiteX16-1541" fmla="*/ 2648161 w 3152217"/>
                <a:gd name="connsiteY16-1542" fmla="*/ 2144397 h 2284673"/>
                <a:gd name="connsiteX17-1543" fmla="*/ 2435944 w 3152217"/>
                <a:gd name="connsiteY17-1544" fmla="*/ 2144397 h 2284673"/>
                <a:gd name="connsiteX18-1545" fmla="*/ 2046853 w 3152217"/>
                <a:gd name="connsiteY18-1546" fmla="*/ 1755304 h 2284673"/>
                <a:gd name="connsiteX19-1547" fmla="*/ 1987859 w 3152217"/>
                <a:gd name="connsiteY19-1548" fmla="*/ 1841554 h 2284673"/>
                <a:gd name="connsiteX20-1549" fmla="*/ 2218760 w 3152217"/>
                <a:gd name="connsiteY20-1550" fmla="*/ 2072456 h 2284673"/>
                <a:gd name="connsiteX21-1551" fmla="*/ 2218760 w 3152217"/>
                <a:gd name="connsiteY21-1552" fmla="*/ 2284673 h 2284673"/>
                <a:gd name="connsiteX22-1553" fmla="*/ 2006543 w 3152217"/>
                <a:gd name="connsiteY22-1554" fmla="*/ 2284673 h 2284673"/>
                <a:gd name="connsiteX23-1555" fmla="*/ 1798691 w 3152217"/>
                <a:gd name="connsiteY23-1556" fmla="*/ 2076819 h 2284673"/>
                <a:gd name="connsiteX24-1557" fmla="*/ 1775643 w 3152217"/>
                <a:gd name="connsiteY24-1558" fmla="*/ 2053771 h 2284673"/>
                <a:gd name="connsiteX25-1559" fmla="*/ 1842458 w 3152217"/>
                <a:gd name="connsiteY25-1560" fmla="*/ 1964515 h 2284673"/>
                <a:gd name="connsiteX26-1561" fmla="*/ 1533525 w 3152217"/>
                <a:gd name="connsiteY26-1562" fmla="*/ 1552575 h 2284673"/>
                <a:gd name="connsiteX27-1563" fmla="*/ 1219200 w 3152217"/>
                <a:gd name="connsiteY27-1564" fmla="*/ 1247775 h 2284673"/>
                <a:gd name="connsiteX28-1565" fmla="*/ 571500 w 3152217"/>
                <a:gd name="connsiteY28-1566" fmla="*/ 1362075 h 2284673"/>
                <a:gd name="connsiteX29-1567" fmla="*/ 0 w 3152217"/>
                <a:gd name="connsiteY29-1568" fmla="*/ 1333500 h 2284673"/>
                <a:gd name="connsiteX30-1569" fmla="*/ 0 w 3152217"/>
                <a:gd name="connsiteY30-1570" fmla="*/ 19050 h 2284673"/>
                <a:gd name="connsiteX31-1571" fmla="*/ 400050 w 3152217"/>
                <a:gd name="connsiteY31-1572" fmla="*/ 0 h 228467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</a:cxnLst>
              <a:rect l="l" t="t" r="r" b="b"/>
              <a:pathLst>
                <a:path w="3152217" h="2284673">
                  <a:moveTo>
                    <a:pt x="400050" y="0"/>
                  </a:moveTo>
                  <a:lnTo>
                    <a:pt x="95250" y="276225"/>
                  </a:lnTo>
                  <a:cubicBezTo>
                    <a:pt x="349250" y="777875"/>
                    <a:pt x="831850" y="460375"/>
                    <a:pt x="1352550" y="152400"/>
                  </a:cubicBezTo>
                  <a:cubicBezTo>
                    <a:pt x="1641475" y="288925"/>
                    <a:pt x="1968500" y="301625"/>
                    <a:pt x="2314575" y="352425"/>
                  </a:cubicBezTo>
                  <a:cubicBezTo>
                    <a:pt x="2451100" y="603250"/>
                    <a:pt x="2587625" y="682625"/>
                    <a:pt x="2724150" y="847725"/>
                  </a:cubicBezTo>
                  <a:lnTo>
                    <a:pt x="3152217" y="1284360"/>
                  </a:lnTo>
                  <a:cubicBezTo>
                    <a:pt x="3210819" y="1342962"/>
                    <a:pt x="3210819" y="1437975"/>
                    <a:pt x="3152217" y="1496577"/>
                  </a:cubicBezTo>
                  <a:cubicBezTo>
                    <a:pt x="3093615" y="1555179"/>
                    <a:pt x="2998602" y="1555179"/>
                    <a:pt x="2940000" y="1496577"/>
                  </a:cubicBezTo>
                  <a:lnTo>
                    <a:pt x="2539107" y="1095683"/>
                  </a:lnTo>
                  <a:lnTo>
                    <a:pt x="2474399" y="1182392"/>
                  </a:lnTo>
                  <a:lnTo>
                    <a:pt x="2907621" y="1615615"/>
                  </a:lnTo>
                  <a:cubicBezTo>
                    <a:pt x="2966223" y="1674217"/>
                    <a:pt x="2966223" y="1769230"/>
                    <a:pt x="2907621" y="1827832"/>
                  </a:cubicBezTo>
                  <a:cubicBezTo>
                    <a:pt x="2849019" y="1886434"/>
                    <a:pt x="2754006" y="1886434"/>
                    <a:pt x="2695404" y="1827832"/>
                  </a:cubicBezTo>
                  <a:lnTo>
                    <a:pt x="2293017" y="1425444"/>
                  </a:lnTo>
                  <a:lnTo>
                    <a:pt x="2228234" y="1512253"/>
                  </a:lnTo>
                  <a:lnTo>
                    <a:pt x="2648161" y="1932180"/>
                  </a:lnTo>
                  <a:cubicBezTo>
                    <a:pt x="2706763" y="1990782"/>
                    <a:pt x="2706763" y="2085795"/>
                    <a:pt x="2648161" y="2144397"/>
                  </a:cubicBezTo>
                  <a:cubicBezTo>
                    <a:pt x="2589559" y="2202999"/>
                    <a:pt x="2494546" y="2202999"/>
                    <a:pt x="2435944" y="2144397"/>
                  </a:cubicBezTo>
                  <a:lnTo>
                    <a:pt x="2046853" y="1755304"/>
                  </a:lnTo>
                  <a:lnTo>
                    <a:pt x="1987859" y="1841554"/>
                  </a:lnTo>
                  <a:lnTo>
                    <a:pt x="2218760" y="2072456"/>
                  </a:lnTo>
                  <a:cubicBezTo>
                    <a:pt x="2277362" y="2131058"/>
                    <a:pt x="2277362" y="2226071"/>
                    <a:pt x="2218760" y="2284673"/>
                  </a:cubicBezTo>
                  <a:cubicBezTo>
                    <a:pt x="2160158" y="2343275"/>
                    <a:pt x="2065146" y="2343275"/>
                    <a:pt x="2006543" y="2284673"/>
                  </a:cubicBezTo>
                  <a:lnTo>
                    <a:pt x="1798691" y="2076819"/>
                  </a:lnTo>
                  <a:lnTo>
                    <a:pt x="1775643" y="2053771"/>
                  </a:lnTo>
                  <a:lnTo>
                    <a:pt x="1842458" y="1964515"/>
                  </a:lnTo>
                  <a:cubicBezTo>
                    <a:pt x="2026677" y="1607442"/>
                    <a:pt x="1697608" y="1472750"/>
                    <a:pt x="1533525" y="1552575"/>
                  </a:cubicBezTo>
                  <a:cubicBezTo>
                    <a:pt x="1555750" y="1323975"/>
                    <a:pt x="1380229" y="1237081"/>
                    <a:pt x="1219200" y="1247775"/>
                  </a:cubicBezTo>
                  <a:cubicBezTo>
                    <a:pt x="1190625" y="958850"/>
                    <a:pt x="838200" y="793750"/>
                    <a:pt x="571500" y="1362075"/>
                  </a:cubicBezTo>
                  <a:cubicBezTo>
                    <a:pt x="504825" y="1114425"/>
                    <a:pt x="276225" y="1066800"/>
                    <a:pt x="0" y="1333500"/>
                  </a:cubicBezTo>
                  <a:lnTo>
                    <a:pt x="0" y="19050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rgbClr val="5EBEE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+mn-cs"/>
                <a:sym typeface="+mn-ea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2685482"/>
            <a:ext cx="4224000" cy="1656000"/>
          </a:xfrm>
          <a:prstGeom prst="rect">
            <a:avLst/>
          </a:prstGeom>
          <a:solidFill>
            <a:srgbClr val="5EBEE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Arial Unicode MS" panose="020B0604020202020204" charset="-122"/>
              <a:cs typeface="+mn-cs"/>
              <a:sym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68004" y="2685482"/>
            <a:ext cx="4223999" cy="1656000"/>
          </a:xfrm>
          <a:prstGeom prst="rect">
            <a:avLst/>
          </a:prstGeom>
          <a:solidFill>
            <a:srgbClr val="98DC5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Arial Unicode MS" panose="020B0604020202020204" charset="-122"/>
              <a:cs typeface="+mn-cs"/>
              <a:sym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2530" y="5293440"/>
            <a:ext cx="3918037" cy="276999"/>
          </a:xfrm>
          <a:prstGeom prst="rect">
            <a:avLst/>
          </a:prstGeom>
          <a:solidFill>
            <a:srgbClr val="5EBEE4"/>
          </a:solidFill>
        </p:spPr>
        <p:txBody>
          <a:bodyPr wrap="square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ko-KR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358517" y="5293440"/>
            <a:ext cx="3960000" cy="553998"/>
            <a:chOff x="3017859" y="4283314"/>
            <a:chExt cx="1890849" cy="553998"/>
          </a:xfrm>
        </p:grpSpPr>
        <p:sp>
          <p:nvSpPr>
            <p:cNvPr id="14" name="TextBox 13"/>
            <p:cNvSpPr txBox="1"/>
            <p:nvPr/>
          </p:nvSpPr>
          <p:spPr>
            <a:xfrm>
              <a:off x="3021856" y="4560313"/>
              <a:ext cx="18868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solidFill>
              <a:srgbClr val="98DC56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630457" y="485458"/>
            <a:ext cx="5600160" cy="1686612"/>
          </a:xfrm>
          <a:prstGeom prst="rect">
            <a:avLst/>
          </a:prstGeom>
          <a:solidFill>
            <a:srgbClr val="1F91B1">
              <a:alpha val="70000"/>
            </a:srgbClr>
          </a:solidFill>
          <a:ln w="254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9pPr>
          </a:lstStyle>
          <a:p>
            <a:pPr lvl="0" algn="ctr">
              <a:defRPr/>
            </a:pPr>
            <a:r>
              <a:rPr lang="fa-IR" b="1" dirty="0">
                <a:solidFill>
                  <a:prstClr val="white"/>
                </a:solidFill>
                <a:latin typeface="F_Nazanin" panose="05000000000000000000" charset="0"/>
                <a:ea typeface="Times New Roman" panose="02020603050405020304"/>
                <a:cs typeface="B Titr" panose="00000700000000000000" pitchFamily="2" charset="-78"/>
                <a:sym typeface="+mn-ea"/>
              </a:rPr>
              <a:t>مرحله تکمیل موافقتنامه </a:t>
            </a:r>
          </a:p>
          <a:p>
            <a:pPr lvl="0" algn="ctr">
              <a:defRPr/>
            </a:pPr>
            <a:r>
              <a:rPr lang="fa-IR" b="1" dirty="0">
                <a:solidFill>
                  <a:prstClr val="white"/>
                </a:solidFill>
                <a:latin typeface="F_Nazanin" panose="05000000000000000000" charset="0"/>
                <a:ea typeface="Times New Roman" panose="02020603050405020304"/>
                <a:cs typeface="B Titr" panose="00000700000000000000" pitchFamily="2" charset="-78"/>
                <a:sym typeface="+mn-ea"/>
              </a:rPr>
              <a:t>ارزیابی عملکرد کارکنان سال </a:t>
            </a:r>
            <a:r>
              <a:rPr lang="fa-IR" b="1" dirty="0">
                <a:solidFill>
                  <a:prstClr val="white"/>
                </a:solidFill>
                <a:latin typeface="F_Nazanin" panose="05000000000000000000" charset="0"/>
                <a:ea typeface="Times New Roman" panose="02020603050405020304"/>
                <a:cs typeface="F_Nazanin" panose="05000000000000000000" charset="0"/>
                <a:sym typeface="+mn-ea"/>
              </a:rPr>
              <a:t>1405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Arial Unicode MS" panose="020B0604020202020204" charset="-122"/>
              <a:cs typeface="+mn-cs"/>
              <a:sym typeface="Cambria" panose="02040503050406030204" pitchFamily="18" charset="0"/>
            </a:endParaRPr>
          </a:p>
        </p:txBody>
      </p:sp>
      <p:sp>
        <p:nvSpPr>
          <p:cNvPr id="27" name="Rectangle: Rounded Corners 26"/>
          <p:cNvSpPr/>
          <p:nvPr/>
        </p:nvSpPr>
        <p:spPr>
          <a:xfrm>
            <a:off x="87643" y="34204"/>
            <a:ext cx="2110153" cy="521709"/>
          </a:xfrm>
          <a:prstGeom prst="roundRect">
            <a:avLst>
              <a:gd name="adj" fmla="val 16667"/>
            </a:avLst>
          </a:prstGeom>
          <a:solidFill>
            <a:srgbClr val="1F91B1"/>
          </a:solidFill>
          <a:ln w="254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ea typeface="Arial Unicode MS" panose="020B0604020202020204" charset="-122"/>
              <a:cs typeface="+mn-cs"/>
              <a:sym typeface="Cambria" panose="020405030504060302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5645" y="84455"/>
            <a:ext cx="1381125" cy="11080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images (2)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1651635" y="986790"/>
            <a:ext cx="8860790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746" y="1163782"/>
            <a:ext cx="10049164" cy="538599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6" name="Rectangle 5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7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854869" y="303494"/>
            <a:ext cx="39716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وارد سامانه ارزشیابی و سپس وارد صفحه" ارزیابی عملکرد کارکنان" شوید.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5467295" y="868218"/>
            <a:ext cx="170368" cy="1417782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lnSpc>
                <a:spcPct val="110000"/>
              </a:lnSpc>
              <a:spcAft>
                <a:spcPct val="0"/>
              </a:spcAft>
              <a:buNone/>
            </a:pPr>
            <a:r>
              <a:rPr lang="en-US" altLang="ko-KR" sz="4400" b="1" dirty="0">
                <a:solidFill>
                  <a:prstClr val="white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spcBef>
                <a:spcPct val="0"/>
              </a:spcBef>
              <a:spcAft>
                <a:spcPct val="0"/>
              </a:spcAft>
            </a:pPr>
            <a:r>
              <a:rPr lang="en-US" altLang="ko-KR" sz="1200" dirty="0">
                <a:solidFill>
                  <a:prstClr val="white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prstClr val="white"/>
                </a:solidFill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prstClr val="white"/>
                </a:solidFill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prstClr val="white"/>
                </a:solidFill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5" r="8885"/>
          <a:stretch>
            <a:fillRect/>
          </a:stretch>
        </p:blipFill>
        <p:spPr>
          <a:xfrm>
            <a:off x="535143" y="404514"/>
            <a:ext cx="10920548" cy="5573486"/>
          </a:xfrm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77" y="4225234"/>
            <a:ext cx="2107771" cy="1610379"/>
          </a:xfrm>
          <a:prstGeom prst="rect">
            <a:avLst/>
          </a:prstGeom>
          <a:noFill/>
          <a:ln w="12700">
            <a:noFill/>
          </a:ln>
        </p:spPr>
      </p:pic>
      <p:grpSp>
        <p:nvGrpSpPr>
          <p:cNvPr id="12" name="Group 11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13" name="Rectangle 12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4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5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6" name="Down Arrow 15"/>
          <p:cNvSpPr/>
          <p:nvPr/>
        </p:nvSpPr>
        <p:spPr>
          <a:xfrm>
            <a:off x="4728754" y="1016000"/>
            <a:ext cx="170368" cy="1417782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54869" y="303494"/>
            <a:ext cx="39716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گزینه" ثبت ارزیابی " را انتخاب نمایید.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4" y="393192"/>
            <a:ext cx="9893807" cy="593445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5" name="Rectangle 4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7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9" name="Down Arrow 8"/>
          <p:cNvSpPr/>
          <p:nvPr/>
        </p:nvSpPr>
        <p:spPr>
          <a:xfrm rot="18283013">
            <a:off x="6064327" y="245226"/>
            <a:ext cx="252967" cy="4204838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4869" y="303494"/>
            <a:ext cx="39716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گزینه" ثبت ارزیابی سال 1405 " را</a:t>
            </a:r>
          </a:p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 انتخاب نمایید.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r="5397"/>
          <a:stretch>
            <a:fillRect/>
          </a:stretch>
        </p:blipFill>
        <p:spPr>
          <a:xfrm>
            <a:off x="571072" y="642257"/>
            <a:ext cx="10920548" cy="5573486"/>
          </a:xfrm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73770" y="208999"/>
            <a:ext cx="40527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فرم ارزیابی سال 1405 مشاهده می شود.</a:t>
            </a:r>
          </a:p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به نوع فرم، سمت و تطابق نوع فرم با سمت  توجه شود.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2" name="Frame 1"/>
          <p:cNvSpPr/>
          <p:nvPr/>
        </p:nvSpPr>
        <p:spPr>
          <a:xfrm>
            <a:off x="5579775" y="877455"/>
            <a:ext cx="3850552" cy="655781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7629235" y="4267200"/>
            <a:ext cx="2045711" cy="350982"/>
          </a:xfrm>
          <a:prstGeom prst="fram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343754" y="1139087"/>
            <a:ext cx="1026794" cy="314036"/>
          </a:xfrm>
          <a:prstGeom prst="rightArrow">
            <a:avLst/>
          </a:prstGeom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6511635" y="4442691"/>
            <a:ext cx="1117600" cy="31403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" r="1904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14319" y="135956"/>
            <a:ext cx="40527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چنانچه سمت شما یا شرح وظایف شما تغییر نموده گزینه " افزودن اهداف و انتظارات عملکردی " را انتخاب نمایید.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14" name="Rectangle: Rounded Corners 23"/>
          <p:cNvSpPr/>
          <p:nvPr/>
        </p:nvSpPr>
        <p:spPr>
          <a:xfrm>
            <a:off x="1186872" y="3676073"/>
            <a:ext cx="4188691" cy="543271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9pPr>
          </a:lstStyle>
          <a:p>
            <a:pPr lvl="0" algn="ctr">
              <a:defRPr/>
            </a:pPr>
            <a:r>
              <a:rPr lang="fa-IR" sz="1600" b="1" noProof="0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</a:rPr>
              <a:t>در پنجره باز شده هر ردیف را تکمیل و گزینه ذخیره وثبت بعدی را کلیک نمایید. جمع شاخصها باید 50 شود.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sym typeface="Cambria" panose="02040503050406030204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7536873" y="5375564"/>
            <a:ext cx="1394691" cy="3971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0800000">
            <a:off x="8133253" y="3172024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6" name="Right Arrow 15"/>
          <p:cNvSpPr/>
          <p:nvPr/>
        </p:nvSpPr>
        <p:spPr>
          <a:xfrm rot="10800000">
            <a:off x="8133253" y="3535671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7" name="Right Arrow 16"/>
          <p:cNvSpPr/>
          <p:nvPr/>
        </p:nvSpPr>
        <p:spPr>
          <a:xfrm rot="10800000">
            <a:off x="8129705" y="4091970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8" name="Right Arrow 17"/>
          <p:cNvSpPr/>
          <p:nvPr/>
        </p:nvSpPr>
        <p:spPr>
          <a:xfrm rot="10800000">
            <a:off x="8129705" y="4447833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9" name="Right Arrow 18"/>
          <p:cNvSpPr/>
          <p:nvPr/>
        </p:nvSpPr>
        <p:spPr>
          <a:xfrm rot="10800000">
            <a:off x="8129705" y="4893989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4" b="2714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214081" y="26428"/>
            <a:ext cx="4693525" cy="1072699"/>
            <a:chOff x="6090375" y="819848"/>
            <a:chExt cx="2455749" cy="1694752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74065" y="84455"/>
            <a:ext cx="395478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درصورت تمایل و عدم تغییر شاخص های اختصاصی  گزینه " کپی شاخص از سال گذشته " را انتخاب نمایید.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430327" y="5015346"/>
            <a:ext cx="1283855" cy="3971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0800000">
            <a:off x="10881506" y="5128231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" r="5660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774065" y="200660"/>
            <a:ext cx="413385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درصورت تایید جهت کپی نمودن ، شاخص های سال 1404 در قسمت شاخص های اختصاصی سال1405 افزوده می شود.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05989" y="2946400"/>
            <a:ext cx="9608193" cy="31218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0800000">
            <a:off x="10457968" y="4785780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" b="2731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239736" y="136730"/>
            <a:ext cx="339898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چنانچه شاخصی باید ویرایش شود، ردیف موردنظر را انتخاب و گزینه</a:t>
            </a:r>
          </a:p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 " ویرایش" را انتخاب نمایید.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793619" y="3031838"/>
            <a:ext cx="537582" cy="4687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5400000">
            <a:off x="7808688" y="2815208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" b="1377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217880" y="274091"/>
            <a:ext cx="33989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پنجره ای باز می شود. قسمت موردنظر را ویرایش نمایید.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524828" y="3031838"/>
            <a:ext cx="537582" cy="4687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0800000">
            <a:off x="8529124" y="3973853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" b="762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599" y="-105349"/>
            <a:ext cx="5264727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701964" y="68001"/>
            <a:ext cx="46643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پس از تکمیل شاخصهای اختصاصی ( کپی ، افزودن شاخص ها و یا ویرایش) گزینه " ثبت اطلاعات و ارسال به مرحله بعدی جهت بررسی " را انتخاب نمایید.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126355" y="5773886"/>
            <a:ext cx="1781249" cy="4687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0800000">
            <a:off x="4945294" y="5769575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" r="717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217880" y="274091"/>
            <a:ext cx="33989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4336E6"/>
                </a:solidFill>
                <a:effectLst/>
                <a:uLnTx/>
                <a:uFillTx/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پنجره ای باز می شود. نام ارزیاب را جستجو  نمایید.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336E6"/>
              </a:solidFill>
              <a:effectLst/>
              <a:uLnTx/>
              <a:uFillTx/>
              <a:latin typeface="Arial" panose="020B0604020202020204"/>
              <a:cs typeface="B Titr" panose="00000700000000000000"/>
            </a:endParaRPr>
          </a:p>
        </p:txBody>
      </p:sp>
      <p:sp>
        <p:nvSpPr>
          <p:cNvPr id="16" name="Right Arrow 15"/>
          <p:cNvSpPr/>
          <p:nvPr/>
        </p:nvSpPr>
        <p:spPr>
          <a:xfrm rot="10800000">
            <a:off x="8686142" y="3717658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" r="549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986054" y="303494"/>
            <a:ext cx="2504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نام ارزیاب را انتخاب نمایید.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9" r="4249"/>
          <a:stretch>
            <a:fillRect/>
          </a:stretch>
        </p:blipFill>
        <p:spPr>
          <a:xfrm>
            <a:off x="635727" y="642258"/>
            <a:ext cx="10920548" cy="5868270"/>
          </a:xfrm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73770" y="288315"/>
            <a:ext cx="4019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درصورت تایید نام ارزیاب گزینه "بلی" را انتخاب و فرم را به ارزیاب ارسال نمایید.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75564" y="4904509"/>
            <a:ext cx="720437" cy="701964"/>
          </a:xfrm>
          <a:prstGeom prst="roundRect">
            <a:avLst/>
          </a:prstGeom>
          <a:noFill/>
          <a:ln w="28575">
            <a:solidFill>
              <a:srgbClr val="C71F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7285486">
            <a:off x="5268158" y="5265770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036" y="1283855"/>
            <a:ext cx="9439563" cy="4791576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30598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773770" y="288315"/>
            <a:ext cx="4019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ارزیاب وارد سامانه ارزشیابی شده و قسمت ارزیابی کننده ارزشیابی را انتخاب نماید.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365673" y="3158836"/>
            <a:ext cx="1146893" cy="193964"/>
          </a:xfrm>
          <a:prstGeom prst="roundRect">
            <a:avLst/>
          </a:prstGeom>
          <a:noFill/>
          <a:ln w="28575">
            <a:solidFill>
              <a:srgbClr val="C71F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8748679">
            <a:off x="9193737" y="3307619"/>
            <a:ext cx="38058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" r="1442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749935" y="206375"/>
            <a:ext cx="4317365" cy="983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در وسط صفحه افرادی که فرم خود را به</a:t>
            </a:r>
          </a:p>
          <a:p>
            <a:pPr lvl="0" algn="ctr">
              <a:defRPr/>
            </a:pPr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 ارزیاب ارسال نموده اند مشاهده می شوند .</a:t>
            </a:r>
          </a:p>
          <a:p>
            <a:pPr lvl="0" algn="ctr">
              <a:defRPr/>
            </a:pP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409382" y="3103418"/>
            <a:ext cx="1146893" cy="258618"/>
          </a:xfrm>
          <a:prstGeom prst="roundRect">
            <a:avLst/>
          </a:prstGeom>
          <a:noFill/>
          <a:ln w="28575">
            <a:solidFill>
              <a:srgbClr val="C71F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8748679">
            <a:off x="10155660" y="3290722"/>
            <a:ext cx="507444" cy="2842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109" y="647472"/>
            <a:ext cx="9585894" cy="56000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5" name="Rectangle 4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6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774065" y="309245"/>
            <a:ext cx="430149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ارزیاب، گزینه " ویرایش فرم ارزیابی - ارزیابی عملکرد کارکنان " را انتخاب نماید. 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285019" y="2290618"/>
            <a:ext cx="1146893" cy="258618"/>
          </a:xfrm>
          <a:prstGeom prst="roundRect">
            <a:avLst/>
          </a:prstGeom>
          <a:noFill/>
          <a:ln w="28575">
            <a:solidFill>
              <a:srgbClr val="C71F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16712"/>
          <a:stretch>
            <a:fillRect/>
          </a:stretch>
        </p:blipFill>
        <p:spPr>
          <a:xfrm>
            <a:off x="3013874" y="1117980"/>
            <a:ext cx="6899564" cy="551631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5" name="Rectangle 4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6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773770" y="201894"/>
            <a:ext cx="42046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پس از بررسی فرم درصورت تایید، فرم در کارتابل ارزیاب تا زمان شروع مرحله ارزیابی</a:t>
            </a:r>
          </a:p>
          <a:p>
            <a:pPr lvl="0" algn="ctr">
              <a:defRPr/>
            </a:pPr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 باقی می ماند. 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" r="4829"/>
          <a:stretch>
            <a:fillRect/>
          </a:stretch>
        </p:blipFill>
        <p:spPr>
          <a:xfrm>
            <a:off x="635728" y="598266"/>
            <a:ext cx="10920548" cy="5573486"/>
          </a:xfrm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556353" y="288315"/>
            <a:ext cx="43519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a-IR" sz="2000" b="1" dirty="0">
                <a:solidFill>
                  <a:srgbClr val="4336E6"/>
                </a:solidFill>
                <a:latin typeface="Segoe UI" panose="020B0502040204020203" pitchFamily="34" charset="0"/>
                <a:cs typeface="B Lotus" panose="00000400000000000000" pitchFamily="2" charset="-78"/>
                <a:sym typeface="Cambria" panose="02040503050406030204" pitchFamily="18" charset="0"/>
              </a:rPr>
              <a:t>درصورت نیاز به ویرایش به مالک سند ارجاع دهد. </a:t>
            </a:r>
            <a:endParaRPr lang="en-US" dirty="0">
              <a:solidFill>
                <a:srgbClr val="4336E6"/>
              </a:solidFill>
              <a:cs typeface="B Titr" panose="0000070000000000000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01673" y="840509"/>
            <a:ext cx="2586182" cy="350982"/>
          </a:xfrm>
          <a:prstGeom prst="roundRect">
            <a:avLst/>
          </a:prstGeom>
          <a:noFill/>
          <a:ln w="28575">
            <a:solidFill>
              <a:srgbClr val="C71F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2727106">
            <a:off x="4676409" y="356488"/>
            <a:ext cx="931546" cy="430267"/>
          </a:xfrm>
          <a:prstGeom prst="rightArrow">
            <a:avLst>
              <a:gd name="adj1" fmla="val 33188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711" y="1496291"/>
            <a:ext cx="8758453" cy="4624902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01600" y="0"/>
            <a:ext cx="5464175" cy="1099185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5" name="Rectangle 4"/>
            <p:cNvSpPr/>
            <p:nvPr/>
          </p:nvSpPr>
          <p:spPr>
            <a:xfrm>
              <a:off x="6187573" y="931582"/>
              <a:ext cx="2358551" cy="1583018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6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57175" y="247650"/>
            <a:ext cx="530796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</a:rPr>
              <a:t>ارزیابی شونده وارد سامانه ارزیابی خود شود.چنانچه کنار گزینه “ اسناد من” عدد     مشاهده شود.یعنی در کارتابلش </a:t>
            </a: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 فرمی </a:t>
            </a:r>
            <a:r>
              <a:rPr lang="fa-IR" altLang="en-US" dirty="0">
                <a:solidFill>
                  <a:srgbClr val="4336E6"/>
                </a:solidFill>
                <a:cs typeface="B Titr" panose="00000700000000000000"/>
              </a:rPr>
              <a:t>وجود دارد. .”اسناد من” را انتخاب نماید.</a:t>
            </a:r>
          </a:p>
        </p:txBody>
      </p:sp>
      <p:sp>
        <p:nvSpPr>
          <p:cNvPr id="2" name="Oval 1"/>
          <p:cNvSpPr/>
          <p:nvPr/>
        </p:nvSpPr>
        <p:spPr>
          <a:xfrm>
            <a:off x="3430905" y="597535"/>
            <a:ext cx="206375" cy="2222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altLang="en-US" dirty="0">
                <a:solidFill>
                  <a:schemeClr val="tx1"/>
                </a:solidFill>
                <a:cs typeface="B Titr" panose="00000700000000000000"/>
                <a:sym typeface="+mn-ea"/>
              </a:rPr>
              <a:t>1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3048000" y="324485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49030" y="4453890"/>
            <a:ext cx="1987550" cy="254635"/>
          </a:xfrm>
          <a:prstGeom prst="rect">
            <a:avLst/>
          </a:prstGeom>
          <a:noFill/>
          <a:ln w="38100">
            <a:solidFill>
              <a:srgbClr val="C71FC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0800000">
            <a:off x="10835640" y="4453255"/>
            <a:ext cx="683260" cy="25527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6" r="13106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2" name="Text Box 1"/>
          <p:cNvSpPr txBox="1"/>
          <p:nvPr/>
        </p:nvSpPr>
        <p:spPr>
          <a:xfrm>
            <a:off x="774065" y="247650"/>
            <a:ext cx="41338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با انتخاب گزینه “ اسناد من”،  در وسط صفحه اطلاعات کلی در مورد فرد نشان داده می شود. “</a:t>
            </a:r>
          </a:p>
        </p:txBody>
      </p:sp>
      <p:sp>
        <p:nvSpPr>
          <p:cNvPr id="13" name="Right Arrow 12"/>
          <p:cNvSpPr/>
          <p:nvPr/>
        </p:nvSpPr>
        <p:spPr>
          <a:xfrm rot="15720000">
            <a:off x="6450965" y="3683635"/>
            <a:ext cx="1210945" cy="35179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1015" y="2646680"/>
            <a:ext cx="11028045" cy="588645"/>
          </a:xfrm>
          <a:prstGeom prst="roundRect">
            <a:avLst/>
          </a:prstGeom>
          <a:noFill/>
          <a:ln w="76200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r="11789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3" name="Text Box 12"/>
          <p:cNvSpPr txBox="1"/>
          <p:nvPr/>
        </p:nvSpPr>
        <p:spPr>
          <a:xfrm>
            <a:off x="774065" y="247650"/>
            <a:ext cx="41338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با انتخاب ردیف اطلاعات ، گزینه های بالای ردیف مشخص می شود.</a:t>
            </a:r>
          </a:p>
        </p:txBody>
      </p:sp>
      <p:sp>
        <p:nvSpPr>
          <p:cNvPr id="14" name="Right Arrow 13"/>
          <p:cNvSpPr/>
          <p:nvPr/>
        </p:nvSpPr>
        <p:spPr>
          <a:xfrm rot="2040000">
            <a:off x="4464050" y="1469390"/>
            <a:ext cx="3764280" cy="50482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804150" y="2624455"/>
            <a:ext cx="3708400" cy="358775"/>
          </a:xfrm>
          <a:prstGeom prst="roundRect">
            <a:avLst/>
          </a:prstGeom>
          <a:noFill/>
          <a:ln w="76200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r="11789"/>
          <a:stretch>
            <a:fillRect/>
          </a:stretch>
        </p:blipFill>
        <p:spPr>
          <a:xfrm>
            <a:off x="635727" y="642258"/>
            <a:ext cx="10920548" cy="5573486"/>
          </a:xfrm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3" name="Text Box 12"/>
          <p:cNvSpPr txBox="1"/>
          <p:nvPr/>
        </p:nvSpPr>
        <p:spPr>
          <a:xfrm>
            <a:off x="774065" y="247650"/>
            <a:ext cx="41338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با انتخاب ردیف اطلاعات ، گزینه های بالای ردیف مشخص می شود.</a:t>
            </a:r>
          </a:p>
        </p:txBody>
      </p:sp>
      <p:sp>
        <p:nvSpPr>
          <p:cNvPr id="14" name="Right Arrow 13"/>
          <p:cNvSpPr/>
          <p:nvPr/>
        </p:nvSpPr>
        <p:spPr>
          <a:xfrm rot="2040000">
            <a:off x="4464050" y="1469390"/>
            <a:ext cx="3764280" cy="50482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804150" y="2624455"/>
            <a:ext cx="3708400" cy="358775"/>
          </a:xfrm>
          <a:prstGeom prst="roundRect">
            <a:avLst/>
          </a:prstGeom>
          <a:noFill/>
          <a:ln w="76200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23"/>
          <p:cNvSpPr/>
          <p:nvPr/>
        </p:nvSpPr>
        <p:spPr>
          <a:xfrm>
            <a:off x="2296160" y="4726305"/>
            <a:ext cx="7508240" cy="65913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baseline="0">
                <a:solidFill>
                  <a:schemeClr val="lt1"/>
                </a:solidFill>
                <a:latin typeface="Cambria" panose="02040503050406030204" pitchFamily="18" charset="0"/>
                <a:ea typeface="+mn-ea"/>
                <a:cs typeface="+mn-cs"/>
                <a:sym typeface="Cambria" panose="020405030504060302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 panose="02040503050406030204" pitchFamily="18" charset="0"/>
              <a:cs typeface="+mn-cs"/>
              <a:sym typeface="Cambria" panose="02040503050406030204" pitchFamily="18" charset="0"/>
            </a:endParaRPr>
          </a:p>
        </p:txBody>
      </p:sp>
      <p:sp>
        <p:nvSpPr>
          <p:cNvPr id="20" name="Text Box 19"/>
          <p:cNvSpPr txBox="1"/>
          <p:nvPr/>
        </p:nvSpPr>
        <p:spPr>
          <a:xfrm>
            <a:off x="3301365" y="4726305"/>
            <a:ext cx="65868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با انتخاب گزینه” ویرایش ارزیابی- ارزیابی عملکرد کارکنان” و مشاهده فرم، تغییراتی که با توافق با ارزیاب، موردنیاز می باشد، اعمال می گردد.</a:t>
            </a:r>
          </a:p>
        </p:txBody>
      </p:sp>
      <p:sp>
        <p:nvSpPr>
          <p:cNvPr id="2" name="7-Point Star 1"/>
          <p:cNvSpPr/>
          <p:nvPr/>
        </p:nvSpPr>
        <p:spPr>
          <a:xfrm>
            <a:off x="9548495" y="2237105"/>
            <a:ext cx="2099310" cy="1047750"/>
          </a:xfrm>
          <a:prstGeom prst="star7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 rot="18060000">
            <a:off x="9355455" y="3693795"/>
            <a:ext cx="2080260" cy="29845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r="11789"/>
          <a:stretch>
            <a:fillRect/>
          </a:stretch>
        </p:blipFill>
        <p:spPr>
          <a:xfrm>
            <a:off x="635727" y="666388"/>
            <a:ext cx="10920548" cy="5573486"/>
          </a:xfrm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-85090" y="0"/>
            <a:ext cx="5731510" cy="1099185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249942" y="931582"/>
              <a:ext cx="2296182" cy="1583018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3" name="Text Box 12"/>
          <p:cNvSpPr txBox="1"/>
          <p:nvPr/>
        </p:nvSpPr>
        <p:spPr>
          <a:xfrm>
            <a:off x="512445" y="247650"/>
            <a:ext cx="51028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با انتخاب گزینه” ویرایش ارزیابی- ارزیابی عملکرد کارکنان” و مشاهده فرم، تغییراتی که با توافق با ارزیاب، موردنیاز </a:t>
            </a:r>
          </a:p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می باشد، اعمال می گردد.</a:t>
            </a:r>
          </a:p>
        </p:txBody>
      </p:sp>
      <p:sp>
        <p:nvSpPr>
          <p:cNvPr id="3" name="Right Arrow 2"/>
          <p:cNvSpPr/>
          <p:nvPr/>
        </p:nvSpPr>
        <p:spPr>
          <a:xfrm rot="1500000">
            <a:off x="5554345" y="1532890"/>
            <a:ext cx="4368800" cy="29845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713595" y="2624455"/>
            <a:ext cx="1842770" cy="35877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r="11789"/>
          <a:stretch>
            <a:fillRect/>
          </a:stretch>
        </p:blipFill>
        <p:spPr>
          <a:xfrm>
            <a:off x="635727" y="642258"/>
            <a:ext cx="10920548" cy="5573486"/>
          </a:xfrm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005" cy="1099127"/>
            <a:chOff x="6031523" y="778095"/>
            <a:chExt cx="2514601" cy="1736505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13" name="Text Box 12"/>
          <p:cNvSpPr txBox="1"/>
          <p:nvPr/>
        </p:nvSpPr>
        <p:spPr>
          <a:xfrm>
            <a:off x="635635" y="247650"/>
            <a:ext cx="427228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بپس از ویرایش فرم .ثبت موقت در پایین فرم را انتخاب نموده و مجدد وارد این صفحه شوید.گزینه “ تایید و ارساال به ارزیاب کننده “ را انتخاب نمایید.</a:t>
            </a:r>
          </a:p>
        </p:txBody>
      </p:sp>
      <p:sp>
        <p:nvSpPr>
          <p:cNvPr id="14" name="Right Arrow 13"/>
          <p:cNvSpPr/>
          <p:nvPr/>
        </p:nvSpPr>
        <p:spPr>
          <a:xfrm rot="2040000">
            <a:off x="4734560" y="1540510"/>
            <a:ext cx="3538220" cy="27051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804150" y="2624455"/>
            <a:ext cx="1842770" cy="35877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/>
          <p:cNvSpPr txBox="1"/>
          <p:nvPr/>
        </p:nvSpPr>
        <p:spPr>
          <a:xfrm>
            <a:off x="1105989" y="3429000"/>
            <a:ext cx="3622765" cy="2264227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Modern Portfolio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3253" y="1305342"/>
            <a:ext cx="3083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Arial Unicode MS" panose="020B0604020202020204" charset="-122"/>
                <a:cs typeface="Arial" panose="020B0604020202020204" pitchFamily="34" charset="0"/>
                <a:sym typeface="+mn-ea"/>
              </a:rPr>
              <a:t>You can simply impress your audience and add a unique zing and appeal to your Presentations. Easy to change colors, photos and Text.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Y견명조" pitchFamily="18" charset="-127"/>
                <a:cs typeface="Arial" panose="020B0604020202020204" pitchFamily="34" charset="0"/>
                <a:sym typeface="+mn-ea"/>
              </a:rPr>
              <a:t>Get a modern PowerPoint  Presentation that is beautifully designed. 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" r="1382"/>
          <a:stretch>
            <a:fillRect/>
          </a:stretch>
        </p:blipFill>
        <p:spPr>
          <a:prstGeom prst="rect">
            <a:avLst/>
          </a:prstGeom>
          <a:solidFill>
            <a:prstClr val="white">
              <a:lumMod val="95000"/>
            </a:prstClr>
          </a:solidFill>
          <a:effectLst/>
        </p:spPr>
      </p:pic>
      <p:grpSp>
        <p:nvGrpSpPr>
          <p:cNvPr id="7" name="Group 6"/>
          <p:cNvGrpSpPr/>
          <p:nvPr/>
        </p:nvGrpSpPr>
        <p:grpSpPr>
          <a:xfrm>
            <a:off x="101600" y="0"/>
            <a:ext cx="4806317" cy="1099185"/>
            <a:chOff x="6031523" y="778095"/>
            <a:chExt cx="2514764" cy="1736597"/>
          </a:xfrm>
          <a:solidFill>
            <a:srgbClr val="FFCCFF"/>
          </a:solidFill>
        </p:grpSpPr>
        <p:sp>
          <p:nvSpPr>
            <p:cNvPr id="8" name="Rectangle 7"/>
            <p:cNvSpPr/>
            <p:nvPr/>
          </p:nvSpPr>
          <p:spPr>
            <a:xfrm>
              <a:off x="6178708" y="931590"/>
              <a:ext cx="2367579" cy="1583102"/>
            </a:xfrm>
            <a:prstGeom prst="rect">
              <a:avLst/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9" name="Rectangle: Rounded Corners 23"/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grpFill/>
            <a:ln w="2540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6090375" y="819848"/>
              <a:ext cx="1464910" cy="2838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mbria" panose="02040503050406030204" pitchFamily="18" charset="0"/>
                <a:ea typeface="Malgun Gothic" panose="020B0503020000020004" charset="-127"/>
                <a:cs typeface="Arial" panose="020B0604020202020204" pitchFamily="34" charset="0"/>
                <a:sym typeface="Cambria" panose="02040503050406030204" pitchFamily="18" charset="0"/>
              </a:endParaRPr>
            </a:p>
          </p:txBody>
        </p:sp>
      </p:grpSp>
      <p:sp>
        <p:nvSpPr>
          <p:cNvPr id="2" name="Text Box 1"/>
          <p:cNvSpPr txBox="1"/>
          <p:nvPr/>
        </p:nvSpPr>
        <p:spPr>
          <a:xfrm>
            <a:off x="382905" y="206375"/>
            <a:ext cx="452564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با انتخاب گزینه “ تایید و ارسال به ارزیاب کننده  “ </a:t>
            </a:r>
          </a:p>
          <a:p>
            <a:pPr lvl="0" algn="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پنجره ای باز می شود، نام ارزیاب را تایپ  و گزینه</a:t>
            </a:r>
          </a:p>
          <a:p>
            <a:pPr lvl="0" algn="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” تایید”  را انتخاب نمایید.</a:t>
            </a:r>
          </a:p>
        </p:txBody>
      </p:sp>
      <p:sp>
        <p:nvSpPr>
          <p:cNvPr id="14" name="Right Arrow 13"/>
          <p:cNvSpPr/>
          <p:nvPr/>
        </p:nvSpPr>
        <p:spPr>
          <a:xfrm rot="2520000">
            <a:off x="4161155" y="2202180"/>
            <a:ext cx="5946775" cy="270510"/>
          </a:xfrm>
          <a:prstGeom prst="rightArrow">
            <a:avLst>
              <a:gd name="adj1" fmla="val 33789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1483995" y="5466080"/>
            <a:ext cx="721995" cy="35877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8942705" y="4252595"/>
            <a:ext cx="2613660" cy="35877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 rot="7380000">
            <a:off x="600075" y="3119755"/>
            <a:ext cx="5168900" cy="14351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433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/>
        </p:nvSpPr>
        <p:spPr>
          <a:xfrm>
            <a:off x="0" y="57151"/>
            <a:ext cx="7917045" cy="6857999"/>
          </a:xfrm>
          <a:custGeom>
            <a:avLst/>
            <a:gdLst>
              <a:gd name="connsiteX0" fmla="*/ 0 w 7917045"/>
              <a:gd name="connsiteY0" fmla="*/ 0 h 6857999"/>
              <a:gd name="connsiteX1" fmla="*/ 7917045 w 7917045"/>
              <a:gd name="connsiteY1" fmla="*/ 0 h 6857999"/>
              <a:gd name="connsiteX2" fmla="*/ 7917045 w 7917045"/>
              <a:gd name="connsiteY2" fmla="*/ 4740 h 6857999"/>
              <a:gd name="connsiteX3" fmla="*/ 7816576 w 7917045"/>
              <a:gd name="connsiteY3" fmla="*/ 9739 h 6857999"/>
              <a:gd name="connsiteX4" fmla="*/ 7705198 w 7917045"/>
              <a:gd name="connsiteY4" fmla="*/ 23373 h 6857999"/>
              <a:gd name="connsiteX5" fmla="*/ 7595845 w 7917045"/>
              <a:gd name="connsiteY5" fmla="*/ 37007 h 6857999"/>
              <a:gd name="connsiteX6" fmla="*/ 7443964 w 7917045"/>
              <a:gd name="connsiteY6" fmla="*/ 68171 h 6857999"/>
              <a:gd name="connsiteX7" fmla="*/ 7296135 w 7917045"/>
              <a:gd name="connsiteY7" fmla="*/ 105178 h 6857999"/>
              <a:gd name="connsiteX8" fmla="*/ 7156405 w 7917045"/>
              <a:gd name="connsiteY8" fmla="*/ 149976 h 6857999"/>
              <a:gd name="connsiteX9" fmla="*/ 7028826 w 7917045"/>
              <a:gd name="connsiteY9" fmla="*/ 200618 h 6857999"/>
              <a:gd name="connsiteX10" fmla="*/ 6909346 w 7917045"/>
              <a:gd name="connsiteY10" fmla="*/ 253207 h 6857999"/>
              <a:gd name="connsiteX11" fmla="*/ 6797968 w 7917045"/>
              <a:gd name="connsiteY11" fmla="*/ 311639 h 6857999"/>
              <a:gd name="connsiteX12" fmla="*/ 6694689 w 7917045"/>
              <a:gd name="connsiteY12" fmla="*/ 373967 h 6857999"/>
              <a:gd name="connsiteX13" fmla="*/ 6597486 w 7917045"/>
              <a:gd name="connsiteY13" fmla="*/ 440190 h 6857999"/>
              <a:gd name="connsiteX14" fmla="*/ 6510408 w 7917045"/>
              <a:gd name="connsiteY14" fmla="*/ 510308 h 6857999"/>
              <a:gd name="connsiteX15" fmla="*/ 6427380 w 7917045"/>
              <a:gd name="connsiteY15" fmla="*/ 582376 h 6857999"/>
              <a:gd name="connsiteX16" fmla="*/ 6356504 w 7917045"/>
              <a:gd name="connsiteY16" fmla="*/ 656389 h 6857999"/>
              <a:gd name="connsiteX17" fmla="*/ 6289676 w 7917045"/>
              <a:gd name="connsiteY17" fmla="*/ 734299 h 6857999"/>
              <a:gd name="connsiteX18" fmla="*/ 6230949 w 7917045"/>
              <a:gd name="connsiteY18" fmla="*/ 810261 h 6857999"/>
              <a:gd name="connsiteX19" fmla="*/ 6178297 w 7917045"/>
              <a:gd name="connsiteY19" fmla="*/ 890119 h 6857999"/>
              <a:gd name="connsiteX20" fmla="*/ 6133746 w 7917045"/>
              <a:gd name="connsiteY20" fmla="*/ 969976 h 6857999"/>
              <a:gd name="connsiteX21" fmla="*/ 6095270 w 7917045"/>
              <a:gd name="connsiteY21" fmla="*/ 1049833 h 6857999"/>
              <a:gd name="connsiteX22" fmla="*/ 6064894 w 7917045"/>
              <a:gd name="connsiteY22" fmla="*/ 1129691 h 6857999"/>
              <a:gd name="connsiteX23" fmla="*/ 6042618 w 7917045"/>
              <a:gd name="connsiteY23" fmla="*/ 1162803 h 6857999"/>
              <a:gd name="connsiteX24" fmla="*/ 6020343 w 7917045"/>
              <a:gd name="connsiteY24" fmla="*/ 1205653 h 6857999"/>
              <a:gd name="connsiteX25" fmla="*/ 5996042 w 7917045"/>
              <a:gd name="connsiteY25" fmla="*/ 1256294 h 6857999"/>
              <a:gd name="connsiteX26" fmla="*/ 5967690 w 7917045"/>
              <a:gd name="connsiteY26" fmla="*/ 1316675 h 6857999"/>
              <a:gd name="connsiteX27" fmla="*/ 5939340 w 7917045"/>
              <a:gd name="connsiteY27" fmla="*/ 1380949 h 6857999"/>
              <a:gd name="connsiteX28" fmla="*/ 5906938 w 7917045"/>
              <a:gd name="connsiteY28" fmla="*/ 1451069 h 6857999"/>
              <a:gd name="connsiteX29" fmla="*/ 5876563 w 7917045"/>
              <a:gd name="connsiteY29" fmla="*/ 1525083 h 6857999"/>
              <a:gd name="connsiteX30" fmla="*/ 5844161 w 7917045"/>
              <a:gd name="connsiteY30" fmla="*/ 1604940 h 6857999"/>
              <a:gd name="connsiteX31" fmla="*/ 5813785 w 7917045"/>
              <a:gd name="connsiteY31" fmla="*/ 1686745 h 6857999"/>
              <a:gd name="connsiteX32" fmla="*/ 5781384 w 7917045"/>
              <a:gd name="connsiteY32" fmla="*/ 1766603 h 6857999"/>
              <a:gd name="connsiteX33" fmla="*/ 5751008 w 7917045"/>
              <a:gd name="connsiteY33" fmla="*/ 1848408 h 6857999"/>
              <a:gd name="connsiteX34" fmla="*/ 5722658 w 7917045"/>
              <a:gd name="connsiteY34" fmla="*/ 1928266 h 6857999"/>
              <a:gd name="connsiteX35" fmla="*/ 5696332 w 7917045"/>
              <a:gd name="connsiteY35" fmla="*/ 2008123 h 6857999"/>
              <a:gd name="connsiteX36" fmla="*/ 5672031 w 7917045"/>
              <a:gd name="connsiteY36" fmla="*/ 2082138 h 6857999"/>
              <a:gd name="connsiteX37" fmla="*/ 5651779 w 7917045"/>
              <a:gd name="connsiteY37" fmla="*/ 2154204 h 6857999"/>
              <a:gd name="connsiteX38" fmla="*/ 5633554 w 7917045"/>
              <a:gd name="connsiteY38" fmla="*/ 2220427 h 6857999"/>
              <a:gd name="connsiteX39" fmla="*/ 5621403 w 7917045"/>
              <a:gd name="connsiteY39" fmla="*/ 2278859 h 6857999"/>
              <a:gd name="connsiteX40" fmla="*/ 5609254 w 7917045"/>
              <a:gd name="connsiteY40" fmla="*/ 2329500 h 6857999"/>
              <a:gd name="connsiteX41" fmla="*/ 5605204 w 7917045"/>
              <a:gd name="connsiteY41" fmla="*/ 2374298 h 6857999"/>
              <a:gd name="connsiteX42" fmla="*/ 5607228 w 7917045"/>
              <a:gd name="connsiteY42" fmla="*/ 2407410 h 6857999"/>
              <a:gd name="connsiteX43" fmla="*/ 5611279 w 7917045"/>
              <a:gd name="connsiteY43" fmla="*/ 2446365 h 6857999"/>
              <a:gd name="connsiteX44" fmla="*/ 5619379 w 7917045"/>
              <a:gd name="connsiteY44" fmla="*/ 2489215 h 6857999"/>
              <a:gd name="connsiteX45" fmla="*/ 5623429 w 7917045"/>
              <a:gd name="connsiteY45" fmla="*/ 2532065 h 6857999"/>
              <a:gd name="connsiteX46" fmla="*/ 5627480 w 7917045"/>
              <a:gd name="connsiteY46" fmla="*/ 2572968 h 6857999"/>
              <a:gd name="connsiteX47" fmla="*/ 5625454 w 7917045"/>
              <a:gd name="connsiteY47" fmla="*/ 2615819 h 6857999"/>
              <a:gd name="connsiteX48" fmla="*/ 5619379 w 7917045"/>
              <a:gd name="connsiteY48" fmla="*/ 2656721 h 6857999"/>
              <a:gd name="connsiteX49" fmla="*/ 5607228 w 7917045"/>
              <a:gd name="connsiteY49" fmla="*/ 2695676 h 6857999"/>
              <a:gd name="connsiteX50" fmla="*/ 5586978 w 7917045"/>
              <a:gd name="connsiteY50" fmla="*/ 2736578 h 6857999"/>
              <a:gd name="connsiteX51" fmla="*/ 5556602 w 7917045"/>
              <a:gd name="connsiteY51" fmla="*/ 2773586 h 6857999"/>
              <a:gd name="connsiteX52" fmla="*/ 5512050 w 7917045"/>
              <a:gd name="connsiteY52" fmla="*/ 2808645 h 6857999"/>
              <a:gd name="connsiteX53" fmla="*/ 5435098 w 7917045"/>
              <a:gd name="connsiteY53" fmla="*/ 2870972 h 6857999"/>
              <a:gd name="connsiteX54" fmla="*/ 5360171 w 7917045"/>
              <a:gd name="connsiteY54" fmla="*/ 2941091 h 6857999"/>
              <a:gd name="connsiteX55" fmla="*/ 5291319 w 7917045"/>
              <a:gd name="connsiteY55" fmla="*/ 3015106 h 6857999"/>
              <a:gd name="connsiteX56" fmla="*/ 5224491 w 7917045"/>
              <a:gd name="connsiteY56" fmla="*/ 3089120 h 6857999"/>
              <a:gd name="connsiteX57" fmla="*/ 5159688 w 7917045"/>
              <a:gd name="connsiteY57" fmla="*/ 3167029 h 6857999"/>
              <a:gd name="connsiteX58" fmla="*/ 5094887 w 7917045"/>
              <a:gd name="connsiteY58" fmla="*/ 3239096 h 6857999"/>
              <a:gd name="connsiteX59" fmla="*/ 5060460 w 7917045"/>
              <a:gd name="connsiteY59" fmla="*/ 3276103 h 6857999"/>
              <a:gd name="connsiteX60" fmla="*/ 5026034 w 7917045"/>
              <a:gd name="connsiteY60" fmla="*/ 3315058 h 6857999"/>
              <a:gd name="connsiteX61" fmla="*/ 4993633 w 7917045"/>
              <a:gd name="connsiteY61" fmla="*/ 3354013 h 6857999"/>
              <a:gd name="connsiteX62" fmla="*/ 4963257 w 7917045"/>
              <a:gd name="connsiteY62" fmla="*/ 3392967 h 6857999"/>
              <a:gd name="connsiteX63" fmla="*/ 4936932 w 7917045"/>
              <a:gd name="connsiteY63" fmla="*/ 3429975 h 6857999"/>
              <a:gd name="connsiteX64" fmla="*/ 4916680 w 7917045"/>
              <a:gd name="connsiteY64" fmla="*/ 3468929 h 6857999"/>
              <a:gd name="connsiteX65" fmla="*/ 4906556 w 7917045"/>
              <a:gd name="connsiteY65" fmla="*/ 3509832 h 6857999"/>
              <a:gd name="connsiteX66" fmla="*/ 4902506 w 7917045"/>
              <a:gd name="connsiteY66" fmla="*/ 3548775 h 6857999"/>
              <a:gd name="connsiteX67" fmla="*/ 4902506 w 7917045"/>
              <a:gd name="connsiteY67" fmla="*/ 3548793 h 6857999"/>
              <a:gd name="connsiteX68" fmla="*/ 4910605 w 7917045"/>
              <a:gd name="connsiteY68" fmla="*/ 3589690 h 6857999"/>
              <a:gd name="connsiteX69" fmla="*/ 4930855 w 7917045"/>
              <a:gd name="connsiteY69" fmla="*/ 3632540 h 6857999"/>
              <a:gd name="connsiteX70" fmla="*/ 4965282 w 7917045"/>
              <a:gd name="connsiteY70" fmla="*/ 3675390 h 6857999"/>
              <a:gd name="connsiteX71" fmla="*/ 5003758 w 7917045"/>
              <a:gd name="connsiteY71" fmla="*/ 3710450 h 6857999"/>
              <a:gd name="connsiteX72" fmla="*/ 5042234 w 7917045"/>
              <a:gd name="connsiteY72" fmla="*/ 3739666 h 6857999"/>
              <a:gd name="connsiteX73" fmla="*/ 5082736 w 7917045"/>
              <a:gd name="connsiteY73" fmla="*/ 3761091 h 6857999"/>
              <a:gd name="connsiteX74" fmla="*/ 5121212 w 7917045"/>
              <a:gd name="connsiteY74" fmla="*/ 3778621 h 6857999"/>
              <a:gd name="connsiteX75" fmla="*/ 5155639 w 7917045"/>
              <a:gd name="connsiteY75" fmla="*/ 3794203 h 6857999"/>
              <a:gd name="connsiteX76" fmla="*/ 5190064 w 7917045"/>
              <a:gd name="connsiteY76" fmla="*/ 3805889 h 6857999"/>
              <a:gd name="connsiteX77" fmla="*/ 5218416 w 7917045"/>
              <a:gd name="connsiteY77" fmla="*/ 3819523 h 6857999"/>
              <a:gd name="connsiteX78" fmla="*/ 5244741 w 7917045"/>
              <a:gd name="connsiteY78" fmla="*/ 3833157 h 6857999"/>
              <a:gd name="connsiteX79" fmla="*/ 5262967 w 7917045"/>
              <a:gd name="connsiteY79" fmla="*/ 3848740 h 6857999"/>
              <a:gd name="connsiteX80" fmla="*/ 5277142 w 7917045"/>
              <a:gd name="connsiteY80" fmla="*/ 3868216 h 6857999"/>
              <a:gd name="connsiteX81" fmla="*/ 5283217 w 7917045"/>
              <a:gd name="connsiteY81" fmla="*/ 3891590 h 6857999"/>
              <a:gd name="connsiteX82" fmla="*/ 5281193 w 7917045"/>
              <a:gd name="connsiteY82" fmla="*/ 3922753 h 6857999"/>
              <a:gd name="connsiteX83" fmla="*/ 5273093 w 7917045"/>
              <a:gd name="connsiteY83" fmla="*/ 3955865 h 6857999"/>
              <a:gd name="connsiteX84" fmla="*/ 5260942 w 7917045"/>
              <a:gd name="connsiteY84" fmla="*/ 3983134 h 6857999"/>
              <a:gd name="connsiteX85" fmla="*/ 5246766 w 7917045"/>
              <a:gd name="connsiteY85" fmla="*/ 4008454 h 6857999"/>
              <a:gd name="connsiteX86" fmla="*/ 5228541 w 7917045"/>
              <a:gd name="connsiteY86" fmla="*/ 4027932 h 6857999"/>
              <a:gd name="connsiteX87" fmla="*/ 5214365 w 7917045"/>
              <a:gd name="connsiteY87" fmla="*/ 4049357 h 6857999"/>
              <a:gd name="connsiteX88" fmla="*/ 5196140 w 7917045"/>
              <a:gd name="connsiteY88" fmla="*/ 4068834 h 6857999"/>
              <a:gd name="connsiteX89" fmla="*/ 5183989 w 7917045"/>
              <a:gd name="connsiteY89" fmla="*/ 4088312 h 6857999"/>
              <a:gd name="connsiteX90" fmla="*/ 5169814 w 7917045"/>
              <a:gd name="connsiteY90" fmla="*/ 4109737 h 6857999"/>
              <a:gd name="connsiteX91" fmla="*/ 5163739 w 7917045"/>
              <a:gd name="connsiteY91" fmla="*/ 4135057 h 6857999"/>
              <a:gd name="connsiteX92" fmla="*/ 5161714 w 7917045"/>
              <a:gd name="connsiteY92" fmla="*/ 4162326 h 6857999"/>
              <a:gd name="connsiteX93" fmla="*/ 5163739 w 7917045"/>
              <a:gd name="connsiteY93" fmla="*/ 4193489 h 6857999"/>
              <a:gd name="connsiteX94" fmla="*/ 5175889 w 7917045"/>
              <a:gd name="connsiteY94" fmla="*/ 4230497 h 6857999"/>
              <a:gd name="connsiteX95" fmla="*/ 5196140 w 7917045"/>
              <a:gd name="connsiteY95" fmla="*/ 4279191 h 6857999"/>
              <a:gd name="connsiteX96" fmla="*/ 5220440 w 7917045"/>
              <a:gd name="connsiteY96" fmla="*/ 4316197 h 6857999"/>
              <a:gd name="connsiteX97" fmla="*/ 5244741 w 7917045"/>
              <a:gd name="connsiteY97" fmla="*/ 4345414 h 6857999"/>
              <a:gd name="connsiteX98" fmla="*/ 5269042 w 7917045"/>
              <a:gd name="connsiteY98" fmla="*/ 4364891 h 6857999"/>
              <a:gd name="connsiteX99" fmla="*/ 5291319 w 7917045"/>
              <a:gd name="connsiteY99" fmla="*/ 4380473 h 6857999"/>
              <a:gd name="connsiteX100" fmla="*/ 5311569 w 7917045"/>
              <a:gd name="connsiteY100" fmla="*/ 4390212 h 6857999"/>
              <a:gd name="connsiteX101" fmla="*/ 5325744 w 7917045"/>
              <a:gd name="connsiteY101" fmla="*/ 4394107 h 6857999"/>
              <a:gd name="connsiteX102" fmla="*/ 5335870 w 7917045"/>
              <a:gd name="connsiteY102" fmla="*/ 4396055 h 6857999"/>
              <a:gd name="connsiteX103" fmla="*/ 5339919 w 7917045"/>
              <a:gd name="connsiteY103" fmla="*/ 4396055 h 6857999"/>
              <a:gd name="connsiteX104" fmla="*/ 5335870 w 7917045"/>
              <a:gd name="connsiteY104" fmla="*/ 4399951 h 6857999"/>
              <a:gd name="connsiteX105" fmla="*/ 5327769 w 7917045"/>
              <a:gd name="connsiteY105" fmla="*/ 4411637 h 6857999"/>
              <a:gd name="connsiteX106" fmla="*/ 5315618 w 7917045"/>
              <a:gd name="connsiteY106" fmla="*/ 4427219 h 6857999"/>
              <a:gd name="connsiteX107" fmla="*/ 5303468 w 7917045"/>
              <a:gd name="connsiteY107" fmla="*/ 4450592 h 6857999"/>
              <a:gd name="connsiteX108" fmla="*/ 5287268 w 7917045"/>
              <a:gd name="connsiteY108" fmla="*/ 4475912 h 6857999"/>
              <a:gd name="connsiteX109" fmla="*/ 5275118 w 7917045"/>
              <a:gd name="connsiteY109" fmla="*/ 4503181 h 6857999"/>
              <a:gd name="connsiteX110" fmla="*/ 5262967 w 7917045"/>
              <a:gd name="connsiteY110" fmla="*/ 4532397 h 6857999"/>
              <a:gd name="connsiteX111" fmla="*/ 5256892 w 7917045"/>
              <a:gd name="connsiteY111" fmla="*/ 4561613 h 6857999"/>
              <a:gd name="connsiteX112" fmla="*/ 5256892 w 7917045"/>
              <a:gd name="connsiteY112" fmla="*/ 4590829 h 6857999"/>
              <a:gd name="connsiteX113" fmla="*/ 5260942 w 7917045"/>
              <a:gd name="connsiteY113" fmla="*/ 4616150 h 6857999"/>
              <a:gd name="connsiteX114" fmla="*/ 5277142 w 7917045"/>
              <a:gd name="connsiteY114" fmla="*/ 4639523 h 6857999"/>
              <a:gd name="connsiteX115" fmla="*/ 5301443 w 7917045"/>
              <a:gd name="connsiteY115" fmla="*/ 4664844 h 6857999"/>
              <a:gd name="connsiteX116" fmla="*/ 5323719 w 7917045"/>
              <a:gd name="connsiteY116" fmla="*/ 4686269 h 6857999"/>
              <a:gd name="connsiteX117" fmla="*/ 5348020 w 7917045"/>
              <a:gd name="connsiteY117" fmla="*/ 4703798 h 6857999"/>
              <a:gd name="connsiteX118" fmla="*/ 5368271 w 7917045"/>
              <a:gd name="connsiteY118" fmla="*/ 4723276 h 6857999"/>
              <a:gd name="connsiteX119" fmla="*/ 5384470 w 7917045"/>
              <a:gd name="connsiteY119" fmla="*/ 4742753 h 6857999"/>
              <a:gd name="connsiteX120" fmla="*/ 5396621 w 7917045"/>
              <a:gd name="connsiteY120" fmla="*/ 4762231 h 6857999"/>
              <a:gd name="connsiteX121" fmla="*/ 5402696 w 7917045"/>
              <a:gd name="connsiteY121" fmla="*/ 4785604 h 6857999"/>
              <a:gd name="connsiteX122" fmla="*/ 5402696 w 7917045"/>
              <a:gd name="connsiteY122" fmla="*/ 4810924 h 6857999"/>
              <a:gd name="connsiteX123" fmla="*/ 5394596 w 7917045"/>
              <a:gd name="connsiteY123" fmla="*/ 4842088 h 6857999"/>
              <a:gd name="connsiteX124" fmla="*/ 5382446 w 7917045"/>
              <a:gd name="connsiteY124" fmla="*/ 4871304 h 6857999"/>
              <a:gd name="connsiteX125" fmla="*/ 5366245 w 7917045"/>
              <a:gd name="connsiteY125" fmla="*/ 4904416 h 6857999"/>
              <a:gd name="connsiteX126" fmla="*/ 5345994 w 7917045"/>
              <a:gd name="connsiteY126" fmla="*/ 4943371 h 6857999"/>
              <a:gd name="connsiteX127" fmla="*/ 5323719 w 7917045"/>
              <a:gd name="connsiteY127" fmla="*/ 4990117 h 6857999"/>
              <a:gd name="connsiteX128" fmla="*/ 5305494 w 7917045"/>
              <a:gd name="connsiteY128" fmla="*/ 5036862 h 6857999"/>
              <a:gd name="connsiteX129" fmla="*/ 5285242 w 7917045"/>
              <a:gd name="connsiteY129" fmla="*/ 5091399 h 6857999"/>
              <a:gd name="connsiteX130" fmla="*/ 5271067 w 7917045"/>
              <a:gd name="connsiteY130" fmla="*/ 5147884 h 6857999"/>
              <a:gd name="connsiteX131" fmla="*/ 5260942 w 7917045"/>
              <a:gd name="connsiteY131" fmla="*/ 5208264 h 6857999"/>
              <a:gd name="connsiteX132" fmla="*/ 5258916 w 7917045"/>
              <a:gd name="connsiteY132" fmla="*/ 5268644 h 6857999"/>
              <a:gd name="connsiteX133" fmla="*/ 5264992 w 7917045"/>
              <a:gd name="connsiteY133" fmla="*/ 5330972 h 6857999"/>
              <a:gd name="connsiteX134" fmla="*/ 5281193 w 7917045"/>
              <a:gd name="connsiteY134" fmla="*/ 5391351 h 6857999"/>
              <a:gd name="connsiteX135" fmla="*/ 5311569 w 7917045"/>
              <a:gd name="connsiteY135" fmla="*/ 5453679 h 6857999"/>
              <a:gd name="connsiteX136" fmla="*/ 5352070 w 7917045"/>
              <a:gd name="connsiteY136" fmla="*/ 5512112 h 6857999"/>
              <a:gd name="connsiteX137" fmla="*/ 5396621 w 7917045"/>
              <a:gd name="connsiteY137" fmla="*/ 5556910 h 6857999"/>
              <a:gd name="connsiteX138" fmla="*/ 5445223 w 7917045"/>
              <a:gd name="connsiteY138" fmla="*/ 5593916 h 6857999"/>
              <a:gd name="connsiteX139" fmla="*/ 5501925 w 7917045"/>
              <a:gd name="connsiteY139" fmla="*/ 5623133 h 6857999"/>
              <a:gd name="connsiteX140" fmla="*/ 5564702 w 7917045"/>
              <a:gd name="connsiteY140" fmla="*/ 5650401 h 6857999"/>
              <a:gd name="connsiteX141" fmla="*/ 5631529 w 7917045"/>
              <a:gd name="connsiteY141" fmla="*/ 5671826 h 6857999"/>
              <a:gd name="connsiteX142" fmla="*/ 5700381 w 7917045"/>
              <a:gd name="connsiteY142" fmla="*/ 5687409 h 6857999"/>
              <a:gd name="connsiteX143" fmla="*/ 5775309 w 7917045"/>
              <a:gd name="connsiteY143" fmla="*/ 5697148 h 6857999"/>
              <a:gd name="connsiteX144" fmla="*/ 5848212 w 7917045"/>
              <a:gd name="connsiteY144" fmla="*/ 5706885 h 6857999"/>
              <a:gd name="connsiteX145" fmla="*/ 5921114 w 7917045"/>
              <a:gd name="connsiteY145" fmla="*/ 5712729 h 6857999"/>
              <a:gd name="connsiteX146" fmla="*/ 5994016 w 7917045"/>
              <a:gd name="connsiteY146" fmla="*/ 5714677 h 6857999"/>
              <a:gd name="connsiteX147" fmla="*/ 6064894 w 7917045"/>
              <a:gd name="connsiteY147" fmla="*/ 5714677 h 6857999"/>
              <a:gd name="connsiteX148" fmla="*/ 6131720 w 7917045"/>
              <a:gd name="connsiteY148" fmla="*/ 5712729 h 6857999"/>
              <a:gd name="connsiteX149" fmla="*/ 6192472 w 7917045"/>
              <a:gd name="connsiteY149" fmla="*/ 5708834 h 6857999"/>
              <a:gd name="connsiteX150" fmla="*/ 6249174 w 7917045"/>
              <a:gd name="connsiteY150" fmla="*/ 5702990 h 6857999"/>
              <a:gd name="connsiteX151" fmla="*/ 6297776 w 7917045"/>
              <a:gd name="connsiteY151" fmla="*/ 5695199 h 6857999"/>
              <a:gd name="connsiteX152" fmla="*/ 6342327 w 7917045"/>
              <a:gd name="connsiteY152" fmla="*/ 5689356 h 6857999"/>
              <a:gd name="connsiteX153" fmla="*/ 6374728 w 7917045"/>
              <a:gd name="connsiteY153" fmla="*/ 5683513 h 6857999"/>
              <a:gd name="connsiteX154" fmla="*/ 6413205 w 7917045"/>
              <a:gd name="connsiteY154" fmla="*/ 5673774 h 6857999"/>
              <a:gd name="connsiteX155" fmla="*/ 6447631 w 7917045"/>
              <a:gd name="connsiteY155" fmla="*/ 5662087 h 6857999"/>
              <a:gd name="connsiteX156" fmla="*/ 6480032 w 7917045"/>
              <a:gd name="connsiteY156" fmla="*/ 5654297 h 6857999"/>
              <a:gd name="connsiteX157" fmla="*/ 6510408 w 7917045"/>
              <a:gd name="connsiteY157" fmla="*/ 5648453 h 6857999"/>
              <a:gd name="connsiteX158" fmla="*/ 6538759 w 7917045"/>
              <a:gd name="connsiteY158" fmla="*/ 5646506 h 6857999"/>
              <a:gd name="connsiteX159" fmla="*/ 6565085 w 7917045"/>
              <a:gd name="connsiteY159" fmla="*/ 5648453 h 6857999"/>
              <a:gd name="connsiteX160" fmla="*/ 6585335 w 7917045"/>
              <a:gd name="connsiteY160" fmla="*/ 5656245 h 6857999"/>
              <a:gd name="connsiteX161" fmla="*/ 6605587 w 7917045"/>
              <a:gd name="connsiteY161" fmla="*/ 5673774 h 6857999"/>
              <a:gd name="connsiteX162" fmla="*/ 6621787 w 7917045"/>
              <a:gd name="connsiteY162" fmla="*/ 5697148 h 6857999"/>
              <a:gd name="connsiteX163" fmla="*/ 6637988 w 7917045"/>
              <a:gd name="connsiteY163" fmla="*/ 5734155 h 6857999"/>
              <a:gd name="connsiteX164" fmla="*/ 6648112 w 7917045"/>
              <a:gd name="connsiteY164" fmla="*/ 5778953 h 6857999"/>
              <a:gd name="connsiteX165" fmla="*/ 6658238 w 7917045"/>
              <a:gd name="connsiteY165" fmla="*/ 5837385 h 6857999"/>
              <a:gd name="connsiteX166" fmla="*/ 6672413 w 7917045"/>
              <a:gd name="connsiteY166" fmla="*/ 5911398 h 6857999"/>
              <a:gd name="connsiteX167" fmla="*/ 6692665 w 7917045"/>
              <a:gd name="connsiteY167" fmla="*/ 5983466 h 6857999"/>
              <a:gd name="connsiteX168" fmla="*/ 6718990 w 7917045"/>
              <a:gd name="connsiteY168" fmla="*/ 6047741 h 6857999"/>
              <a:gd name="connsiteX169" fmla="*/ 6747341 w 7917045"/>
              <a:gd name="connsiteY169" fmla="*/ 6108121 h 6857999"/>
              <a:gd name="connsiteX170" fmla="*/ 6777717 w 7917045"/>
              <a:gd name="connsiteY170" fmla="*/ 6160710 h 6857999"/>
              <a:gd name="connsiteX171" fmla="*/ 6808093 w 7917045"/>
              <a:gd name="connsiteY171" fmla="*/ 6213299 h 6857999"/>
              <a:gd name="connsiteX172" fmla="*/ 6836444 w 7917045"/>
              <a:gd name="connsiteY172" fmla="*/ 6261992 h 6857999"/>
              <a:gd name="connsiteX173" fmla="*/ 6860745 w 7917045"/>
              <a:gd name="connsiteY173" fmla="*/ 6306790 h 6857999"/>
              <a:gd name="connsiteX174" fmla="*/ 6878971 w 7917045"/>
              <a:gd name="connsiteY174" fmla="*/ 6349641 h 6857999"/>
              <a:gd name="connsiteX175" fmla="*/ 6889096 w 7917045"/>
              <a:gd name="connsiteY175" fmla="*/ 6390544 h 6857999"/>
              <a:gd name="connsiteX176" fmla="*/ 6893146 w 7917045"/>
              <a:gd name="connsiteY176" fmla="*/ 6433394 h 6857999"/>
              <a:gd name="connsiteX177" fmla="*/ 6895171 w 7917045"/>
              <a:gd name="connsiteY177" fmla="*/ 6480140 h 6857999"/>
              <a:gd name="connsiteX178" fmla="*/ 6895171 w 7917045"/>
              <a:gd name="connsiteY178" fmla="*/ 6522990 h 6857999"/>
              <a:gd name="connsiteX179" fmla="*/ 6897197 w 7917045"/>
              <a:gd name="connsiteY179" fmla="*/ 6571684 h 6857999"/>
              <a:gd name="connsiteX180" fmla="*/ 6901246 w 7917045"/>
              <a:gd name="connsiteY180" fmla="*/ 6620377 h 6857999"/>
              <a:gd name="connsiteX181" fmla="*/ 6905297 w 7917045"/>
              <a:gd name="connsiteY181" fmla="*/ 6672966 h 6857999"/>
              <a:gd name="connsiteX182" fmla="*/ 6917447 w 7917045"/>
              <a:gd name="connsiteY182" fmla="*/ 6729451 h 6857999"/>
              <a:gd name="connsiteX183" fmla="*/ 6929597 w 7917045"/>
              <a:gd name="connsiteY183" fmla="*/ 6791778 h 6857999"/>
              <a:gd name="connsiteX184" fmla="*/ 6951873 w 7917045"/>
              <a:gd name="connsiteY184" fmla="*/ 6857999 h 6857999"/>
              <a:gd name="connsiteX185" fmla="*/ 0 w 7917045"/>
              <a:gd name="connsiteY185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7917045" h="6857999">
                <a:moveTo>
                  <a:pt x="0" y="0"/>
                </a:moveTo>
                <a:lnTo>
                  <a:pt x="7917045" y="0"/>
                </a:lnTo>
                <a:lnTo>
                  <a:pt x="7917045" y="4740"/>
                </a:lnTo>
                <a:lnTo>
                  <a:pt x="7816576" y="9739"/>
                </a:lnTo>
                <a:lnTo>
                  <a:pt x="7705198" y="23373"/>
                </a:lnTo>
                <a:lnTo>
                  <a:pt x="7595845" y="37007"/>
                </a:lnTo>
                <a:lnTo>
                  <a:pt x="7443964" y="68171"/>
                </a:lnTo>
                <a:lnTo>
                  <a:pt x="7296135" y="105178"/>
                </a:lnTo>
                <a:lnTo>
                  <a:pt x="7156405" y="149976"/>
                </a:lnTo>
                <a:lnTo>
                  <a:pt x="7028826" y="200618"/>
                </a:lnTo>
                <a:lnTo>
                  <a:pt x="6909346" y="253207"/>
                </a:lnTo>
                <a:lnTo>
                  <a:pt x="6797968" y="311639"/>
                </a:lnTo>
                <a:lnTo>
                  <a:pt x="6694689" y="373967"/>
                </a:lnTo>
                <a:lnTo>
                  <a:pt x="6597486" y="440190"/>
                </a:lnTo>
                <a:lnTo>
                  <a:pt x="6510408" y="510308"/>
                </a:lnTo>
                <a:lnTo>
                  <a:pt x="6427380" y="582376"/>
                </a:lnTo>
                <a:lnTo>
                  <a:pt x="6356504" y="656389"/>
                </a:lnTo>
                <a:lnTo>
                  <a:pt x="6289676" y="734299"/>
                </a:lnTo>
                <a:lnTo>
                  <a:pt x="6230949" y="810261"/>
                </a:lnTo>
                <a:lnTo>
                  <a:pt x="6178297" y="890119"/>
                </a:lnTo>
                <a:lnTo>
                  <a:pt x="6133746" y="969976"/>
                </a:lnTo>
                <a:lnTo>
                  <a:pt x="6095270" y="1049833"/>
                </a:lnTo>
                <a:lnTo>
                  <a:pt x="6064894" y="1129691"/>
                </a:lnTo>
                <a:lnTo>
                  <a:pt x="6042618" y="1162803"/>
                </a:lnTo>
                <a:lnTo>
                  <a:pt x="6020343" y="1205653"/>
                </a:lnTo>
                <a:lnTo>
                  <a:pt x="5996042" y="1256294"/>
                </a:lnTo>
                <a:lnTo>
                  <a:pt x="5967690" y="1316675"/>
                </a:lnTo>
                <a:lnTo>
                  <a:pt x="5939340" y="1380949"/>
                </a:lnTo>
                <a:lnTo>
                  <a:pt x="5906938" y="1451069"/>
                </a:lnTo>
                <a:lnTo>
                  <a:pt x="5876563" y="1525083"/>
                </a:lnTo>
                <a:lnTo>
                  <a:pt x="5844161" y="1604940"/>
                </a:lnTo>
                <a:lnTo>
                  <a:pt x="5813785" y="1686745"/>
                </a:lnTo>
                <a:lnTo>
                  <a:pt x="5781384" y="1766603"/>
                </a:lnTo>
                <a:lnTo>
                  <a:pt x="5751008" y="1848408"/>
                </a:lnTo>
                <a:lnTo>
                  <a:pt x="5722658" y="1928266"/>
                </a:lnTo>
                <a:lnTo>
                  <a:pt x="5696332" y="2008123"/>
                </a:lnTo>
                <a:lnTo>
                  <a:pt x="5672031" y="2082138"/>
                </a:lnTo>
                <a:lnTo>
                  <a:pt x="5651779" y="2154204"/>
                </a:lnTo>
                <a:lnTo>
                  <a:pt x="5633554" y="2220427"/>
                </a:lnTo>
                <a:lnTo>
                  <a:pt x="5621403" y="2278859"/>
                </a:lnTo>
                <a:lnTo>
                  <a:pt x="5609254" y="2329500"/>
                </a:lnTo>
                <a:lnTo>
                  <a:pt x="5605204" y="2374298"/>
                </a:lnTo>
                <a:lnTo>
                  <a:pt x="5607228" y="2407410"/>
                </a:lnTo>
                <a:lnTo>
                  <a:pt x="5611279" y="2446365"/>
                </a:lnTo>
                <a:lnTo>
                  <a:pt x="5619379" y="2489215"/>
                </a:lnTo>
                <a:lnTo>
                  <a:pt x="5623429" y="2532065"/>
                </a:lnTo>
                <a:lnTo>
                  <a:pt x="5627480" y="2572968"/>
                </a:lnTo>
                <a:lnTo>
                  <a:pt x="5625454" y="2615819"/>
                </a:lnTo>
                <a:lnTo>
                  <a:pt x="5619379" y="2656721"/>
                </a:lnTo>
                <a:lnTo>
                  <a:pt x="5607228" y="2695676"/>
                </a:lnTo>
                <a:lnTo>
                  <a:pt x="5586978" y="2736578"/>
                </a:lnTo>
                <a:lnTo>
                  <a:pt x="5556602" y="2773586"/>
                </a:lnTo>
                <a:lnTo>
                  <a:pt x="5512050" y="2808645"/>
                </a:lnTo>
                <a:lnTo>
                  <a:pt x="5435098" y="2870972"/>
                </a:lnTo>
                <a:lnTo>
                  <a:pt x="5360171" y="2941091"/>
                </a:lnTo>
                <a:lnTo>
                  <a:pt x="5291319" y="3015106"/>
                </a:lnTo>
                <a:lnTo>
                  <a:pt x="5224491" y="3089120"/>
                </a:lnTo>
                <a:lnTo>
                  <a:pt x="5159688" y="3167029"/>
                </a:lnTo>
                <a:lnTo>
                  <a:pt x="5094887" y="3239096"/>
                </a:lnTo>
                <a:lnTo>
                  <a:pt x="5060460" y="3276103"/>
                </a:lnTo>
                <a:lnTo>
                  <a:pt x="5026034" y="3315058"/>
                </a:lnTo>
                <a:lnTo>
                  <a:pt x="4993633" y="3354013"/>
                </a:lnTo>
                <a:lnTo>
                  <a:pt x="4963257" y="3392967"/>
                </a:lnTo>
                <a:lnTo>
                  <a:pt x="4936932" y="3429975"/>
                </a:lnTo>
                <a:lnTo>
                  <a:pt x="4916680" y="3468929"/>
                </a:lnTo>
                <a:lnTo>
                  <a:pt x="4906556" y="3509832"/>
                </a:lnTo>
                <a:lnTo>
                  <a:pt x="4902506" y="3548775"/>
                </a:lnTo>
                <a:lnTo>
                  <a:pt x="4902506" y="3548793"/>
                </a:lnTo>
                <a:lnTo>
                  <a:pt x="4910605" y="3589690"/>
                </a:lnTo>
                <a:lnTo>
                  <a:pt x="4930855" y="3632540"/>
                </a:lnTo>
                <a:lnTo>
                  <a:pt x="4965282" y="3675390"/>
                </a:lnTo>
                <a:lnTo>
                  <a:pt x="5003758" y="3710450"/>
                </a:lnTo>
                <a:lnTo>
                  <a:pt x="5042234" y="3739666"/>
                </a:lnTo>
                <a:lnTo>
                  <a:pt x="5082736" y="3761091"/>
                </a:lnTo>
                <a:lnTo>
                  <a:pt x="5121212" y="3778621"/>
                </a:lnTo>
                <a:lnTo>
                  <a:pt x="5155639" y="3794203"/>
                </a:lnTo>
                <a:lnTo>
                  <a:pt x="5190064" y="3805889"/>
                </a:lnTo>
                <a:lnTo>
                  <a:pt x="5218416" y="3819523"/>
                </a:lnTo>
                <a:lnTo>
                  <a:pt x="5244741" y="3833157"/>
                </a:lnTo>
                <a:lnTo>
                  <a:pt x="5262967" y="3848740"/>
                </a:lnTo>
                <a:lnTo>
                  <a:pt x="5277142" y="3868216"/>
                </a:lnTo>
                <a:lnTo>
                  <a:pt x="5283217" y="3891590"/>
                </a:lnTo>
                <a:lnTo>
                  <a:pt x="5281193" y="3922753"/>
                </a:lnTo>
                <a:lnTo>
                  <a:pt x="5273093" y="3955865"/>
                </a:lnTo>
                <a:lnTo>
                  <a:pt x="5260942" y="3983134"/>
                </a:lnTo>
                <a:lnTo>
                  <a:pt x="5246766" y="4008454"/>
                </a:lnTo>
                <a:lnTo>
                  <a:pt x="5228541" y="4027932"/>
                </a:lnTo>
                <a:lnTo>
                  <a:pt x="5214365" y="4049357"/>
                </a:lnTo>
                <a:lnTo>
                  <a:pt x="5196140" y="4068834"/>
                </a:lnTo>
                <a:lnTo>
                  <a:pt x="5183989" y="4088312"/>
                </a:lnTo>
                <a:lnTo>
                  <a:pt x="5169814" y="4109737"/>
                </a:lnTo>
                <a:lnTo>
                  <a:pt x="5163739" y="4135057"/>
                </a:lnTo>
                <a:lnTo>
                  <a:pt x="5161714" y="4162326"/>
                </a:lnTo>
                <a:lnTo>
                  <a:pt x="5163739" y="4193489"/>
                </a:lnTo>
                <a:lnTo>
                  <a:pt x="5175889" y="4230497"/>
                </a:lnTo>
                <a:lnTo>
                  <a:pt x="5196140" y="4279191"/>
                </a:lnTo>
                <a:lnTo>
                  <a:pt x="5220440" y="4316197"/>
                </a:lnTo>
                <a:lnTo>
                  <a:pt x="5244741" y="4345414"/>
                </a:lnTo>
                <a:lnTo>
                  <a:pt x="5269042" y="4364891"/>
                </a:lnTo>
                <a:lnTo>
                  <a:pt x="5291319" y="4380473"/>
                </a:lnTo>
                <a:lnTo>
                  <a:pt x="5311569" y="4390212"/>
                </a:lnTo>
                <a:lnTo>
                  <a:pt x="5325744" y="4394107"/>
                </a:lnTo>
                <a:lnTo>
                  <a:pt x="5335870" y="4396055"/>
                </a:lnTo>
                <a:lnTo>
                  <a:pt x="5339919" y="4396055"/>
                </a:lnTo>
                <a:lnTo>
                  <a:pt x="5335870" y="4399951"/>
                </a:lnTo>
                <a:lnTo>
                  <a:pt x="5327769" y="4411637"/>
                </a:lnTo>
                <a:lnTo>
                  <a:pt x="5315618" y="4427219"/>
                </a:lnTo>
                <a:lnTo>
                  <a:pt x="5303468" y="4450592"/>
                </a:lnTo>
                <a:lnTo>
                  <a:pt x="5287268" y="4475912"/>
                </a:lnTo>
                <a:lnTo>
                  <a:pt x="5275118" y="4503181"/>
                </a:lnTo>
                <a:lnTo>
                  <a:pt x="5262967" y="4532397"/>
                </a:lnTo>
                <a:lnTo>
                  <a:pt x="5256892" y="4561613"/>
                </a:lnTo>
                <a:lnTo>
                  <a:pt x="5256892" y="4590829"/>
                </a:lnTo>
                <a:lnTo>
                  <a:pt x="5260942" y="4616150"/>
                </a:lnTo>
                <a:lnTo>
                  <a:pt x="5277142" y="4639523"/>
                </a:lnTo>
                <a:lnTo>
                  <a:pt x="5301443" y="4664844"/>
                </a:lnTo>
                <a:lnTo>
                  <a:pt x="5323719" y="4686269"/>
                </a:lnTo>
                <a:lnTo>
                  <a:pt x="5348020" y="4703798"/>
                </a:lnTo>
                <a:lnTo>
                  <a:pt x="5368271" y="4723276"/>
                </a:lnTo>
                <a:lnTo>
                  <a:pt x="5384470" y="4742753"/>
                </a:lnTo>
                <a:lnTo>
                  <a:pt x="5396621" y="4762231"/>
                </a:lnTo>
                <a:lnTo>
                  <a:pt x="5402696" y="4785604"/>
                </a:lnTo>
                <a:lnTo>
                  <a:pt x="5402696" y="4810924"/>
                </a:lnTo>
                <a:lnTo>
                  <a:pt x="5394596" y="4842088"/>
                </a:lnTo>
                <a:lnTo>
                  <a:pt x="5382446" y="4871304"/>
                </a:lnTo>
                <a:lnTo>
                  <a:pt x="5366245" y="4904416"/>
                </a:lnTo>
                <a:lnTo>
                  <a:pt x="5345994" y="4943371"/>
                </a:lnTo>
                <a:lnTo>
                  <a:pt x="5323719" y="4990117"/>
                </a:lnTo>
                <a:lnTo>
                  <a:pt x="5305494" y="5036862"/>
                </a:lnTo>
                <a:lnTo>
                  <a:pt x="5285242" y="5091399"/>
                </a:lnTo>
                <a:lnTo>
                  <a:pt x="5271067" y="5147884"/>
                </a:lnTo>
                <a:lnTo>
                  <a:pt x="5260942" y="5208264"/>
                </a:lnTo>
                <a:lnTo>
                  <a:pt x="5258916" y="5268644"/>
                </a:lnTo>
                <a:lnTo>
                  <a:pt x="5264992" y="5330972"/>
                </a:lnTo>
                <a:lnTo>
                  <a:pt x="5281193" y="5391351"/>
                </a:lnTo>
                <a:lnTo>
                  <a:pt x="5311569" y="5453679"/>
                </a:lnTo>
                <a:lnTo>
                  <a:pt x="5352070" y="5512112"/>
                </a:lnTo>
                <a:lnTo>
                  <a:pt x="5396621" y="5556910"/>
                </a:lnTo>
                <a:lnTo>
                  <a:pt x="5445223" y="5593916"/>
                </a:lnTo>
                <a:lnTo>
                  <a:pt x="5501925" y="5623133"/>
                </a:lnTo>
                <a:lnTo>
                  <a:pt x="5564702" y="5650401"/>
                </a:lnTo>
                <a:lnTo>
                  <a:pt x="5631529" y="5671826"/>
                </a:lnTo>
                <a:lnTo>
                  <a:pt x="5700381" y="5687409"/>
                </a:lnTo>
                <a:lnTo>
                  <a:pt x="5775309" y="5697148"/>
                </a:lnTo>
                <a:lnTo>
                  <a:pt x="5848212" y="5706885"/>
                </a:lnTo>
                <a:lnTo>
                  <a:pt x="5921114" y="5712729"/>
                </a:lnTo>
                <a:lnTo>
                  <a:pt x="5994016" y="5714677"/>
                </a:lnTo>
                <a:lnTo>
                  <a:pt x="6064894" y="5714677"/>
                </a:lnTo>
                <a:lnTo>
                  <a:pt x="6131720" y="5712729"/>
                </a:lnTo>
                <a:lnTo>
                  <a:pt x="6192472" y="5708834"/>
                </a:lnTo>
                <a:lnTo>
                  <a:pt x="6249174" y="5702990"/>
                </a:lnTo>
                <a:lnTo>
                  <a:pt x="6297776" y="5695199"/>
                </a:lnTo>
                <a:lnTo>
                  <a:pt x="6342327" y="5689356"/>
                </a:lnTo>
                <a:lnTo>
                  <a:pt x="6374728" y="5683513"/>
                </a:lnTo>
                <a:lnTo>
                  <a:pt x="6413205" y="5673774"/>
                </a:lnTo>
                <a:lnTo>
                  <a:pt x="6447631" y="5662087"/>
                </a:lnTo>
                <a:lnTo>
                  <a:pt x="6480032" y="5654297"/>
                </a:lnTo>
                <a:lnTo>
                  <a:pt x="6510408" y="5648453"/>
                </a:lnTo>
                <a:lnTo>
                  <a:pt x="6538759" y="5646506"/>
                </a:lnTo>
                <a:lnTo>
                  <a:pt x="6565085" y="5648453"/>
                </a:lnTo>
                <a:lnTo>
                  <a:pt x="6585335" y="5656245"/>
                </a:lnTo>
                <a:lnTo>
                  <a:pt x="6605587" y="5673774"/>
                </a:lnTo>
                <a:lnTo>
                  <a:pt x="6621787" y="5697148"/>
                </a:lnTo>
                <a:lnTo>
                  <a:pt x="6637988" y="5734155"/>
                </a:lnTo>
                <a:lnTo>
                  <a:pt x="6648112" y="5778953"/>
                </a:lnTo>
                <a:lnTo>
                  <a:pt x="6658238" y="5837385"/>
                </a:lnTo>
                <a:lnTo>
                  <a:pt x="6672413" y="5911398"/>
                </a:lnTo>
                <a:lnTo>
                  <a:pt x="6692665" y="5983466"/>
                </a:lnTo>
                <a:lnTo>
                  <a:pt x="6718990" y="6047741"/>
                </a:lnTo>
                <a:lnTo>
                  <a:pt x="6747341" y="6108121"/>
                </a:lnTo>
                <a:lnTo>
                  <a:pt x="6777717" y="6160710"/>
                </a:lnTo>
                <a:lnTo>
                  <a:pt x="6808093" y="6213299"/>
                </a:lnTo>
                <a:lnTo>
                  <a:pt x="6836444" y="6261992"/>
                </a:lnTo>
                <a:lnTo>
                  <a:pt x="6860745" y="6306790"/>
                </a:lnTo>
                <a:lnTo>
                  <a:pt x="6878971" y="6349641"/>
                </a:lnTo>
                <a:lnTo>
                  <a:pt x="6889096" y="6390544"/>
                </a:lnTo>
                <a:lnTo>
                  <a:pt x="6893146" y="6433394"/>
                </a:lnTo>
                <a:lnTo>
                  <a:pt x="6895171" y="6480140"/>
                </a:lnTo>
                <a:lnTo>
                  <a:pt x="6895171" y="6522990"/>
                </a:lnTo>
                <a:lnTo>
                  <a:pt x="6897197" y="6571684"/>
                </a:lnTo>
                <a:lnTo>
                  <a:pt x="6901246" y="6620377"/>
                </a:lnTo>
                <a:lnTo>
                  <a:pt x="6905297" y="6672966"/>
                </a:lnTo>
                <a:lnTo>
                  <a:pt x="6917447" y="6729451"/>
                </a:lnTo>
                <a:lnTo>
                  <a:pt x="6929597" y="6791778"/>
                </a:lnTo>
                <a:lnTo>
                  <a:pt x="6951873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innerShdw blurRad="215900" dist="508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596206" y="289368"/>
            <a:ext cx="1097280" cy="1097280"/>
            <a:chOff x="4627083" y="903382"/>
            <a:chExt cx="1280160" cy="1280160"/>
          </a:xfrm>
        </p:grpSpPr>
        <p:sp>
          <p:nvSpPr>
            <p:cNvPr id="12" name="Oval 11"/>
            <p:cNvSpPr/>
            <p:nvPr/>
          </p:nvSpPr>
          <p:spPr>
            <a:xfrm>
              <a:off x="4627083" y="903382"/>
              <a:ext cx="1280160" cy="12801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ea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09963" y="1086262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190500" dist="38100" dir="8100000" sx="103000" sy="103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ea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230630" y="2566035"/>
            <a:ext cx="1756410" cy="2218055"/>
            <a:chOff x="4627083" y="903382"/>
            <a:chExt cx="1280160" cy="1280160"/>
          </a:xfrm>
        </p:grpSpPr>
        <p:sp>
          <p:nvSpPr>
            <p:cNvPr id="15" name="Oval 14"/>
            <p:cNvSpPr/>
            <p:nvPr/>
          </p:nvSpPr>
          <p:spPr>
            <a:xfrm>
              <a:off x="4627083" y="903382"/>
              <a:ext cx="1280160" cy="128016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ea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4809963" y="1086262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190500" dist="38100" dir="8100000" sx="103000" sy="103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ea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616945" y="2327314"/>
            <a:ext cx="396607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05928" y="4530687"/>
            <a:ext cx="396607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536690" y="1254125"/>
            <a:ext cx="4067175" cy="1700530"/>
            <a:chOff x="8081556" y="816654"/>
            <a:chExt cx="2549359" cy="536566"/>
          </a:xfrm>
        </p:grpSpPr>
        <p:sp>
          <p:nvSpPr>
            <p:cNvPr id="3" name="Freeform: Shape 2"/>
            <p:cNvSpPr/>
            <p:nvPr/>
          </p:nvSpPr>
          <p:spPr>
            <a:xfrm>
              <a:off x="8081556" y="868143"/>
              <a:ext cx="215157" cy="433588"/>
            </a:xfrm>
            <a:custGeom>
              <a:avLst/>
              <a:gdLst>
                <a:gd name="csX0" fmla="*/ 215157 w 215157"/>
                <a:gd name="csY0" fmla="*/ 0 h 433588"/>
                <a:gd name="csX1" fmla="*/ 215157 w 215157"/>
                <a:gd name="csY1" fmla="*/ 433588 h 433588"/>
                <a:gd name="csX2" fmla="*/ 173249 w 215157"/>
                <a:gd name="csY2" fmla="*/ 429363 h 433588"/>
                <a:gd name="csX3" fmla="*/ 0 w 215157"/>
                <a:gd name="csY3" fmla="*/ 216794 h 433588"/>
                <a:gd name="csX4" fmla="*/ 173249 w 215157"/>
                <a:gd name="csY4" fmla="*/ 4225 h 433588"/>
                <a:gd name="csX5" fmla="*/ 215157 w 215157"/>
                <a:gd name="csY5" fmla="*/ 0 h 433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5157" h="433588">
                  <a:moveTo>
                    <a:pt x="215157" y="0"/>
                  </a:moveTo>
                  <a:lnTo>
                    <a:pt x="215157" y="433588"/>
                  </a:lnTo>
                  <a:lnTo>
                    <a:pt x="173249" y="429363"/>
                  </a:lnTo>
                  <a:cubicBezTo>
                    <a:pt x="74376" y="409131"/>
                    <a:pt x="0" y="321648"/>
                    <a:pt x="0" y="216794"/>
                  </a:cubicBezTo>
                  <a:cubicBezTo>
                    <a:pt x="0" y="111940"/>
                    <a:pt x="74376" y="24458"/>
                    <a:pt x="173249" y="4225"/>
                  </a:cubicBezTo>
                  <a:lnTo>
                    <a:pt x="215157" y="0"/>
                  </a:lnTo>
                  <a:close/>
                </a:path>
              </a:pathLst>
            </a:custGeom>
            <a:solidFill>
              <a:srgbClr val="87C389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1624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4" name="Rectangle: Rounded Corners 3"/>
            <p:cNvSpPr/>
            <p:nvPr/>
          </p:nvSpPr>
          <p:spPr>
            <a:xfrm>
              <a:off x="8296712" y="816654"/>
              <a:ext cx="2334203" cy="536566"/>
            </a:xfrm>
            <a:prstGeom prst="roundRect">
              <a:avLst>
                <a:gd name="adj" fmla="val 13245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87C389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1624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8" name="Isosceles Triangle 17"/>
            <p:cNvSpPr/>
            <p:nvPr/>
          </p:nvSpPr>
          <p:spPr>
            <a:xfrm rot="5400000">
              <a:off x="8267799" y="1039105"/>
              <a:ext cx="142390" cy="91664"/>
            </a:xfrm>
            <a:prstGeom prst="triangle">
              <a:avLst/>
            </a:prstGeom>
            <a:solidFill>
              <a:srgbClr val="87C38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1624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156984" y="1041939"/>
              <a:ext cx="85996" cy="85996"/>
            </a:xfrm>
            <a:prstGeom prst="ellipse">
              <a:avLst/>
            </a:prstGeom>
            <a:solidFill>
              <a:srgbClr val="87C389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1624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 flipH="1">
            <a:off x="1364615" y="4335780"/>
            <a:ext cx="3799840" cy="1983740"/>
            <a:chOff x="8081556" y="816654"/>
            <a:chExt cx="2549359" cy="536566"/>
          </a:xfrm>
        </p:grpSpPr>
        <p:sp>
          <p:nvSpPr>
            <p:cNvPr id="22" name="Freeform: Shape 21"/>
            <p:cNvSpPr/>
            <p:nvPr/>
          </p:nvSpPr>
          <p:spPr>
            <a:xfrm>
              <a:off x="8081556" y="868143"/>
              <a:ext cx="215157" cy="433588"/>
            </a:xfrm>
            <a:custGeom>
              <a:avLst/>
              <a:gdLst>
                <a:gd name="csX0" fmla="*/ 215157 w 215157"/>
                <a:gd name="csY0" fmla="*/ 0 h 433588"/>
                <a:gd name="csX1" fmla="*/ 215157 w 215157"/>
                <a:gd name="csY1" fmla="*/ 433588 h 433588"/>
                <a:gd name="csX2" fmla="*/ 173249 w 215157"/>
                <a:gd name="csY2" fmla="*/ 429363 h 433588"/>
                <a:gd name="csX3" fmla="*/ 0 w 215157"/>
                <a:gd name="csY3" fmla="*/ 216794 h 433588"/>
                <a:gd name="csX4" fmla="*/ 173249 w 215157"/>
                <a:gd name="csY4" fmla="*/ 4225 h 433588"/>
                <a:gd name="csX5" fmla="*/ 215157 w 215157"/>
                <a:gd name="csY5" fmla="*/ 0 h 433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5157" h="433588">
                  <a:moveTo>
                    <a:pt x="215157" y="0"/>
                  </a:moveTo>
                  <a:lnTo>
                    <a:pt x="215157" y="433588"/>
                  </a:lnTo>
                  <a:lnTo>
                    <a:pt x="173249" y="429363"/>
                  </a:lnTo>
                  <a:cubicBezTo>
                    <a:pt x="74376" y="409131"/>
                    <a:pt x="0" y="321648"/>
                    <a:pt x="0" y="216794"/>
                  </a:cubicBezTo>
                  <a:cubicBezTo>
                    <a:pt x="0" y="111940"/>
                    <a:pt x="74376" y="24458"/>
                    <a:pt x="173249" y="4225"/>
                  </a:cubicBezTo>
                  <a:lnTo>
                    <a:pt x="215157" y="0"/>
                  </a:lnTo>
                  <a:close/>
                </a:path>
              </a:pathLst>
            </a:custGeom>
            <a:solidFill>
              <a:srgbClr val="D86A38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1624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23" name="Rectangle: Rounded Corners 22"/>
            <p:cNvSpPr/>
            <p:nvPr/>
          </p:nvSpPr>
          <p:spPr>
            <a:xfrm>
              <a:off x="8296712" y="816654"/>
              <a:ext cx="2334203" cy="536566"/>
            </a:xfrm>
            <a:prstGeom prst="roundRect">
              <a:avLst>
                <a:gd name="adj" fmla="val 13245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D86A38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1624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25" name="Isosceles Triangle 24"/>
            <p:cNvSpPr/>
            <p:nvPr/>
          </p:nvSpPr>
          <p:spPr>
            <a:xfrm rot="5400000">
              <a:off x="8267799" y="1039105"/>
              <a:ext cx="142390" cy="91664"/>
            </a:xfrm>
            <a:prstGeom prst="triangle">
              <a:avLst/>
            </a:prstGeom>
            <a:solidFill>
              <a:srgbClr val="D86A3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1624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8156984" y="1041939"/>
              <a:ext cx="85996" cy="85996"/>
            </a:xfrm>
            <a:prstGeom prst="ellipse">
              <a:avLst/>
            </a:prstGeom>
            <a:solidFill>
              <a:srgbClr val="D86A38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3600" b="0" i="0" u="none" kern="1200" baseline="0">
                  <a:solidFill>
                    <a:schemeClr val="lt1"/>
                  </a:solidFill>
                  <a:latin typeface="Cambria" panose="02040503050406030204" pitchFamily="18" charset="0"/>
                  <a:ea typeface="+mn-ea"/>
                  <a:cs typeface="+mn-cs"/>
                  <a:sym typeface="Cambria" panose="02040503050406030204" pitchFamily="18" charset="0"/>
                </a:defRPr>
              </a:lvl9pPr>
            </a:lstStyle>
            <a:p>
              <a:pPr marL="0" marR="0" lvl="0" indent="0" algn="ctr" defTabSz="1624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IN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</p:grpSp>
      <p:sp>
        <p:nvSpPr>
          <p:cNvPr id="17" name="Text Box 16"/>
          <p:cNvSpPr txBox="1"/>
          <p:nvPr/>
        </p:nvSpPr>
        <p:spPr>
          <a:xfrm>
            <a:off x="7100570" y="1643380"/>
            <a:ext cx="334708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defRPr/>
            </a:pPr>
            <a:r>
              <a:rPr lang="fa-IR" altLang="en-US" dirty="0">
                <a:solidFill>
                  <a:srgbClr val="4336E6"/>
                </a:solidFill>
                <a:latin typeface="Arial" panose="020B0604020202020204" pitchFamily="34" charset="0"/>
                <a:ea typeface="+mn-ea"/>
                <a:cs typeface="B Titr" panose="00000700000000000000"/>
                <a:sym typeface="+mn-ea"/>
              </a:rPr>
              <a:t>فرمهای ارزیابی تا زمان شروع مرحله ارزیابی، در کارتابل ارزیابی کننده باقی می ماند.</a:t>
            </a:r>
          </a:p>
        </p:txBody>
      </p:sp>
      <p:sp>
        <p:nvSpPr>
          <p:cNvPr id="24" name="Text Box 23"/>
          <p:cNvSpPr txBox="1"/>
          <p:nvPr/>
        </p:nvSpPr>
        <p:spPr>
          <a:xfrm>
            <a:off x="1435735" y="4335780"/>
            <a:ext cx="3413125" cy="16148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پس از ارسال فرم های ارزیابی به کارتابل ارزیابی کننده، مرحله</a:t>
            </a:r>
          </a:p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 ثبت وقایع حساس در قسمت</a:t>
            </a:r>
          </a:p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 “ مدیریت شرح وظایف ارزیابی عملکرد کارکنان”  در کارتابل</a:t>
            </a:r>
          </a:p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 ارزیابی کننده، فعال می شود.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rcRect l="35691" t="44330" r="60225" b="47982"/>
          <a:stretch>
            <a:fillRect/>
          </a:stretch>
        </p:blipFill>
        <p:spPr>
          <a:xfrm>
            <a:off x="1544955" y="2805430"/>
            <a:ext cx="1191260" cy="153098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100000">
              <a:schemeClr val="tx2">
                <a:lumMod val="60000"/>
                <a:lumOff val="4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3669" name="Graphic 3"/>
          <p:cNvGrpSpPr/>
          <p:nvPr/>
        </p:nvGrpSpPr>
        <p:grpSpPr>
          <a:xfrm>
            <a:off x="9767888" y="5322094"/>
            <a:ext cx="2421731" cy="1535906"/>
            <a:chOff x="5685790" y="4676108"/>
            <a:chExt cx="1397793" cy="887158"/>
          </a:xfrm>
        </p:grpSpPr>
        <p:sp>
          <p:nvSpPr>
            <p:cNvPr id="20" name="Freeform: Shape 19"/>
            <p:cNvSpPr/>
            <p:nvPr/>
          </p:nvSpPr>
          <p:spPr>
            <a:xfrm>
              <a:off x="5685885" y="4676108"/>
              <a:ext cx="1397698" cy="887158"/>
            </a:xfrm>
            <a:custGeom>
              <a:avLst/>
              <a:gdLst>
                <a:gd name="csX0" fmla="*/ 155448 w 1397698"/>
                <a:gd name="csY0" fmla="*/ 845249 h 887158"/>
                <a:gd name="csX1" fmla="*/ 0 w 1397698"/>
                <a:gd name="csY1" fmla="*/ 887159 h 887158"/>
                <a:gd name="csX2" fmla="*/ 1397699 w 1397698"/>
                <a:gd name="csY2" fmla="*/ 887159 h 887158"/>
                <a:gd name="csX3" fmla="*/ 1397699 w 1397698"/>
                <a:gd name="csY3" fmla="*/ 284893 h 887158"/>
                <a:gd name="csX4" fmla="*/ 1397699 w 1397698"/>
                <a:gd name="csY4" fmla="*/ 284893 h 887158"/>
                <a:gd name="csX5" fmla="*/ 1397699 w 1397698"/>
                <a:gd name="csY5" fmla="*/ 0 h 887158"/>
                <a:gd name="csX6" fmla="*/ 155448 w 1397698"/>
                <a:gd name="csY6" fmla="*/ 845249 h 887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97698" h="887158">
                  <a:moveTo>
                    <a:pt x="155448" y="845249"/>
                  </a:moveTo>
                  <a:cubicBezTo>
                    <a:pt x="105156" y="860488"/>
                    <a:pt x="53340" y="874490"/>
                    <a:pt x="0" y="887159"/>
                  </a:cubicBezTo>
                  <a:lnTo>
                    <a:pt x="1397699" y="887159"/>
                  </a:lnTo>
                  <a:lnTo>
                    <a:pt x="1397699" y="284893"/>
                  </a:lnTo>
                  <a:lnTo>
                    <a:pt x="1397699" y="284893"/>
                  </a:lnTo>
                  <a:lnTo>
                    <a:pt x="1397699" y="0"/>
                  </a:lnTo>
                  <a:cubicBezTo>
                    <a:pt x="1227296" y="218789"/>
                    <a:pt x="826770" y="641699"/>
                    <a:pt x="155448" y="845249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20000"/>
                  </a:schemeClr>
                </a:gs>
                <a:gs pos="100000">
                  <a:schemeClr val="accent4">
                    <a:lumMod val="20000"/>
                    <a:lumOff val="80000"/>
                    <a:alpha val="0"/>
                  </a:schemeClr>
                </a:gs>
              </a:gsLst>
              <a:lin ang="10800000" scaled="1"/>
            </a:gra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6705155" y="5413724"/>
              <a:ext cx="378428" cy="149542"/>
            </a:xfrm>
            <a:custGeom>
              <a:avLst/>
              <a:gdLst>
                <a:gd name="csX0" fmla="*/ 378428 w 378428"/>
                <a:gd name="csY0" fmla="*/ 149543 h 149542"/>
                <a:gd name="csX1" fmla="*/ 378428 w 378428"/>
                <a:gd name="csY1" fmla="*/ 0 h 149542"/>
                <a:gd name="csX2" fmla="*/ 0 w 378428"/>
                <a:gd name="csY2" fmla="*/ 149543 h 149542"/>
                <a:gd name="csX3" fmla="*/ 378428 w 378428"/>
                <a:gd name="csY3" fmla="*/ 149543 h 1495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78428" h="149542">
                  <a:moveTo>
                    <a:pt x="378428" y="149543"/>
                  </a:moveTo>
                  <a:lnTo>
                    <a:pt x="378428" y="0"/>
                  </a:lnTo>
                  <a:cubicBezTo>
                    <a:pt x="312801" y="35052"/>
                    <a:pt x="193738" y="89535"/>
                    <a:pt x="0" y="149543"/>
                  </a:cubicBezTo>
                  <a:lnTo>
                    <a:pt x="378428" y="149543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6498177" y="5205317"/>
              <a:ext cx="585311" cy="357949"/>
            </a:xfrm>
            <a:custGeom>
              <a:avLst/>
              <a:gdLst>
                <a:gd name="csX0" fmla="*/ 206883 w 585311"/>
                <a:gd name="csY0" fmla="*/ 357950 h 357949"/>
                <a:gd name="csX1" fmla="*/ 585311 w 585311"/>
                <a:gd name="csY1" fmla="*/ 208407 h 357949"/>
                <a:gd name="csX2" fmla="*/ 585311 w 585311"/>
                <a:gd name="csY2" fmla="*/ 0 h 357949"/>
                <a:gd name="csX3" fmla="*/ 0 w 585311"/>
                <a:gd name="csY3" fmla="*/ 357950 h 357949"/>
                <a:gd name="csX4" fmla="*/ 206883 w 585311"/>
                <a:gd name="csY4" fmla="*/ 357950 h 35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85311" h="357949">
                  <a:moveTo>
                    <a:pt x="206883" y="357950"/>
                  </a:moveTo>
                  <a:cubicBezTo>
                    <a:pt x="400621" y="297942"/>
                    <a:pt x="519684" y="243459"/>
                    <a:pt x="585311" y="208407"/>
                  </a:cubicBezTo>
                  <a:lnTo>
                    <a:pt x="585311" y="0"/>
                  </a:lnTo>
                  <a:cubicBezTo>
                    <a:pt x="482536" y="88297"/>
                    <a:pt x="280035" y="241745"/>
                    <a:pt x="0" y="357950"/>
                  </a:cubicBezTo>
                  <a:lnTo>
                    <a:pt x="206883" y="357950"/>
                  </a:lnTo>
                  <a:close/>
                </a:path>
              </a:pathLst>
            </a:custGeom>
            <a:gradFill>
              <a:gsLst>
                <a:gs pos="100000">
                  <a:schemeClr val="accent4">
                    <a:alpha val="62000"/>
                  </a:schemeClr>
                </a:gs>
                <a:gs pos="0">
                  <a:schemeClr val="accent4">
                    <a:alpha val="37000"/>
                  </a:schemeClr>
                </a:gs>
              </a:gsLst>
              <a:lin ang="10800000" scaled="1"/>
            </a:gra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7083488" y="4961000"/>
              <a:ext cx="95" cy="95"/>
            </a:xfrm>
            <a:custGeom>
              <a:avLst/>
              <a:gdLst>
                <a:gd name="csX0" fmla="*/ 95 w 95"/>
                <a:gd name="csY0" fmla="*/ 0 h 95"/>
                <a:gd name="csX1" fmla="*/ 95 w 95"/>
                <a:gd name="csY1" fmla="*/ 0 h 95"/>
                <a:gd name="csX2" fmla="*/ 0 w 95"/>
                <a:gd name="csY2" fmla="*/ 95 h 95"/>
                <a:gd name="csX3" fmla="*/ 95 w 95"/>
                <a:gd name="csY3" fmla="*/ 0 h 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95" h="95">
                  <a:moveTo>
                    <a:pt x="95" y="0"/>
                  </a:moveTo>
                  <a:lnTo>
                    <a:pt x="95" y="0"/>
                  </a:lnTo>
                  <a:cubicBezTo>
                    <a:pt x="95" y="0"/>
                    <a:pt x="95" y="0"/>
                    <a:pt x="0" y="95"/>
                  </a:cubicBezTo>
                  <a:cubicBezTo>
                    <a:pt x="0" y="95"/>
                    <a:pt x="0" y="95"/>
                    <a:pt x="95" y="0"/>
                  </a:cubicBezTo>
                  <a:close/>
                </a:path>
              </a:pathLst>
            </a:custGeom>
            <a:solidFill>
              <a:srgbClr val="F7F6FB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6422834" y="4961000"/>
              <a:ext cx="660654" cy="602265"/>
            </a:xfrm>
            <a:custGeom>
              <a:avLst/>
              <a:gdLst>
                <a:gd name="csX0" fmla="*/ 660559 w 660654"/>
                <a:gd name="csY0" fmla="*/ 95 h 602265"/>
                <a:gd name="csX1" fmla="*/ 0 w 660654"/>
                <a:gd name="csY1" fmla="*/ 602266 h 602265"/>
                <a:gd name="csX2" fmla="*/ 75343 w 660654"/>
                <a:gd name="csY2" fmla="*/ 602266 h 602265"/>
                <a:gd name="csX3" fmla="*/ 660654 w 660654"/>
                <a:gd name="csY3" fmla="*/ 244316 h 602265"/>
                <a:gd name="csX4" fmla="*/ 660654 w 660654"/>
                <a:gd name="csY4" fmla="*/ 0 h 602265"/>
                <a:gd name="csX5" fmla="*/ 660559 w 660654"/>
                <a:gd name="csY5" fmla="*/ 95 h 6022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60654" h="602265">
                  <a:moveTo>
                    <a:pt x="660559" y="95"/>
                  </a:moveTo>
                  <a:cubicBezTo>
                    <a:pt x="460439" y="304895"/>
                    <a:pt x="176213" y="501301"/>
                    <a:pt x="0" y="602266"/>
                  </a:cubicBezTo>
                  <a:lnTo>
                    <a:pt x="75343" y="602266"/>
                  </a:lnTo>
                  <a:cubicBezTo>
                    <a:pt x="355378" y="486061"/>
                    <a:pt x="557975" y="332613"/>
                    <a:pt x="660654" y="244316"/>
                  </a:cubicBezTo>
                  <a:lnTo>
                    <a:pt x="660654" y="0"/>
                  </a:lnTo>
                  <a:cubicBezTo>
                    <a:pt x="660654" y="0"/>
                    <a:pt x="660654" y="0"/>
                    <a:pt x="660559" y="95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44000"/>
                  </a:schemeClr>
                </a:gs>
                <a:gs pos="100000">
                  <a:schemeClr val="accent3">
                    <a:lumMod val="40000"/>
                    <a:lumOff val="60000"/>
                    <a:alpha val="61000"/>
                  </a:schemeClr>
                </a:gs>
              </a:gsLst>
              <a:lin ang="10800000" scaled="1"/>
            </a:gra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5685790" y="4961096"/>
              <a:ext cx="1397603" cy="602170"/>
            </a:xfrm>
            <a:custGeom>
              <a:avLst/>
              <a:gdLst>
                <a:gd name="csX0" fmla="*/ 1397603 w 1397603"/>
                <a:gd name="csY0" fmla="*/ 0 h 602170"/>
                <a:gd name="csX1" fmla="*/ 155448 w 1397603"/>
                <a:gd name="csY1" fmla="*/ 560261 h 602170"/>
                <a:gd name="csX2" fmla="*/ 0 w 1397603"/>
                <a:gd name="csY2" fmla="*/ 602171 h 602170"/>
                <a:gd name="csX3" fmla="*/ 737044 w 1397603"/>
                <a:gd name="csY3" fmla="*/ 602171 h 602170"/>
                <a:gd name="csX4" fmla="*/ 1397603 w 1397603"/>
                <a:gd name="csY4" fmla="*/ 0 h 602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97603" h="602170">
                  <a:moveTo>
                    <a:pt x="1397603" y="0"/>
                  </a:moveTo>
                  <a:cubicBezTo>
                    <a:pt x="1221391" y="184213"/>
                    <a:pt x="836486" y="484918"/>
                    <a:pt x="155448" y="560261"/>
                  </a:cubicBezTo>
                  <a:cubicBezTo>
                    <a:pt x="105156" y="575500"/>
                    <a:pt x="53340" y="589502"/>
                    <a:pt x="0" y="602171"/>
                  </a:cubicBezTo>
                  <a:lnTo>
                    <a:pt x="737044" y="602171"/>
                  </a:lnTo>
                  <a:cubicBezTo>
                    <a:pt x="913257" y="501301"/>
                    <a:pt x="1197483" y="304895"/>
                    <a:pt x="1397603" y="0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alpha val="5000"/>
                  </a:schemeClr>
                </a:gs>
                <a:gs pos="100000">
                  <a:schemeClr val="accent3">
                    <a:lumMod val="40000"/>
                    <a:lumOff val="60000"/>
                    <a:alpha val="61000"/>
                  </a:schemeClr>
                </a:gs>
              </a:gsLst>
              <a:lin ang="10800000" scaled="1"/>
            </a:gra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</p:grpSp>
      <p:grpSp>
        <p:nvGrpSpPr>
          <p:cNvPr id="29" name="Graphic 3"/>
          <p:cNvGrpSpPr/>
          <p:nvPr/>
        </p:nvGrpSpPr>
        <p:grpSpPr>
          <a:xfrm rot="10800000">
            <a:off x="1588" y="1"/>
            <a:ext cx="2420785" cy="1536434"/>
            <a:chOff x="5685789" y="4676108"/>
            <a:chExt cx="1397794" cy="88715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0" name="Freeform: Shape 29"/>
            <p:cNvSpPr/>
            <p:nvPr/>
          </p:nvSpPr>
          <p:spPr>
            <a:xfrm>
              <a:off x="5685885" y="4676108"/>
              <a:ext cx="1397698" cy="887158"/>
            </a:xfrm>
            <a:custGeom>
              <a:avLst/>
              <a:gdLst>
                <a:gd name="csX0" fmla="*/ 155448 w 1397698"/>
                <a:gd name="csY0" fmla="*/ 845249 h 887158"/>
                <a:gd name="csX1" fmla="*/ 0 w 1397698"/>
                <a:gd name="csY1" fmla="*/ 887159 h 887158"/>
                <a:gd name="csX2" fmla="*/ 1397699 w 1397698"/>
                <a:gd name="csY2" fmla="*/ 887159 h 887158"/>
                <a:gd name="csX3" fmla="*/ 1397699 w 1397698"/>
                <a:gd name="csY3" fmla="*/ 284893 h 887158"/>
                <a:gd name="csX4" fmla="*/ 1397699 w 1397698"/>
                <a:gd name="csY4" fmla="*/ 284893 h 887158"/>
                <a:gd name="csX5" fmla="*/ 1397699 w 1397698"/>
                <a:gd name="csY5" fmla="*/ 0 h 887158"/>
                <a:gd name="csX6" fmla="*/ 155448 w 1397698"/>
                <a:gd name="csY6" fmla="*/ 845249 h 887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97698" h="887158">
                  <a:moveTo>
                    <a:pt x="155448" y="845249"/>
                  </a:moveTo>
                  <a:cubicBezTo>
                    <a:pt x="105156" y="860488"/>
                    <a:pt x="53340" y="874490"/>
                    <a:pt x="0" y="887159"/>
                  </a:cubicBezTo>
                  <a:lnTo>
                    <a:pt x="1397699" y="887159"/>
                  </a:lnTo>
                  <a:lnTo>
                    <a:pt x="1397699" y="284893"/>
                  </a:lnTo>
                  <a:lnTo>
                    <a:pt x="1397699" y="284893"/>
                  </a:lnTo>
                  <a:lnTo>
                    <a:pt x="1397699" y="0"/>
                  </a:lnTo>
                  <a:cubicBezTo>
                    <a:pt x="1227296" y="218789"/>
                    <a:pt x="826770" y="641699"/>
                    <a:pt x="155448" y="845249"/>
                  </a:cubicBezTo>
                  <a:close/>
                </a:path>
              </a:pathLst>
            </a:custGeom>
            <a:gradFill>
              <a:gsLst>
                <a:gs pos="1000">
                  <a:schemeClr val="accent2">
                    <a:lumMod val="20000"/>
                    <a:lumOff val="80000"/>
                    <a:alpha val="63000"/>
                  </a:schemeClr>
                </a:gs>
                <a:gs pos="100000">
                  <a:schemeClr val="accent2">
                    <a:alpha val="3000"/>
                  </a:schemeClr>
                </a:gs>
              </a:gsLst>
              <a:lin ang="18900000" scaled="1"/>
            </a:gra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6705155" y="5413724"/>
              <a:ext cx="378428" cy="149542"/>
            </a:xfrm>
            <a:custGeom>
              <a:avLst/>
              <a:gdLst>
                <a:gd name="csX0" fmla="*/ 378428 w 378428"/>
                <a:gd name="csY0" fmla="*/ 149543 h 149542"/>
                <a:gd name="csX1" fmla="*/ 378428 w 378428"/>
                <a:gd name="csY1" fmla="*/ 0 h 149542"/>
                <a:gd name="csX2" fmla="*/ 0 w 378428"/>
                <a:gd name="csY2" fmla="*/ 149543 h 149542"/>
                <a:gd name="csX3" fmla="*/ 378428 w 378428"/>
                <a:gd name="csY3" fmla="*/ 149543 h 1495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78428" h="149542">
                  <a:moveTo>
                    <a:pt x="378428" y="149543"/>
                  </a:moveTo>
                  <a:lnTo>
                    <a:pt x="378428" y="0"/>
                  </a:lnTo>
                  <a:cubicBezTo>
                    <a:pt x="312801" y="35052"/>
                    <a:pt x="193738" y="89535"/>
                    <a:pt x="0" y="149543"/>
                  </a:cubicBezTo>
                  <a:lnTo>
                    <a:pt x="378428" y="14954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6498177" y="5205317"/>
              <a:ext cx="585311" cy="357949"/>
            </a:xfrm>
            <a:custGeom>
              <a:avLst/>
              <a:gdLst>
                <a:gd name="csX0" fmla="*/ 206883 w 585311"/>
                <a:gd name="csY0" fmla="*/ 357950 h 357949"/>
                <a:gd name="csX1" fmla="*/ 585311 w 585311"/>
                <a:gd name="csY1" fmla="*/ 208407 h 357949"/>
                <a:gd name="csX2" fmla="*/ 585311 w 585311"/>
                <a:gd name="csY2" fmla="*/ 0 h 357949"/>
                <a:gd name="csX3" fmla="*/ 0 w 585311"/>
                <a:gd name="csY3" fmla="*/ 357950 h 357949"/>
                <a:gd name="csX4" fmla="*/ 206883 w 585311"/>
                <a:gd name="csY4" fmla="*/ 357950 h 35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85311" h="357949">
                  <a:moveTo>
                    <a:pt x="206883" y="357950"/>
                  </a:moveTo>
                  <a:cubicBezTo>
                    <a:pt x="400621" y="297942"/>
                    <a:pt x="519684" y="243459"/>
                    <a:pt x="585311" y="208407"/>
                  </a:cubicBezTo>
                  <a:lnTo>
                    <a:pt x="585311" y="0"/>
                  </a:lnTo>
                  <a:cubicBezTo>
                    <a:pt x="482536" y="88297"/>
                    <a:pt x="280035" y="241745"/>
                    <a:pt x="0" y="357950"/>
                  </a:cubicBezTo>
                  <a:lnTo>
                    <a:pt x="206883" y="357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40000"/>
                    <a:lumOff val="60000"/>
                    <a:alpha val="55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7083488" y="4961000"/>
              <a:ext cx="95" cy="95"/>
            </a:xfrm>
            <a:custGeom>
              <a:avLst/>
              <a:gdLst>
                <a:gd name="csX0" fmla="*/ 95 w 95"/>
                <a:gd name="csY0" fmla="*/ 0 h 95"/>
                <a:gd name="csX1" fmla="*/ 95 w 95"/>
                <a:gd name="csY1" fmla="*/ 0 h 95"/>
                <a:gd name="csX2" fmla="*/ 0 w 95"/>
                <a:gd name="csY2" fmla="*/ 95 h 95"/>
                <a:gd name="csX3" fmla="*/ 95 w 95"/>
                <a:gd name="csY3" fmla="*/ 0 h 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95" h="95">
                  <a:moveTo>
                    <a:pt x="95" y="0"/>
                  </a:moveTo>
                  <a:lnTo>
                    <a:pt x="95" y="0"/>
                  </a:lnTo>
                  <a:cubicBezTo>
                    <a:pt x="95" y="0"/>
                    <a:pt x="95" y="0"/>
                    <a:pt x="0" y="95"/>
                  </a:cubicBezTo>
                  <a:cubicBezTo>
                    <a:pt x="0" y="95"/>
                    <a:pt x="0" y="95"/>
                    <a:pt x="9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6422833" y="4961000"/>
              <a:ext cx="660654" cy="602265"/>
            </a:xfrm>
            <a:custGeom>
              <a:avLst/>
              <a:gdLst>
                <a:gd name="csX0" fmla="*/ 660559 w 660654"/>
                <a:gd name="csY0" fmla="*/ 95 h 602265"/>
                <a:gd name="csX1" fmla="*/ 0 w 660654"/>
                <a:gd name="csY1" fmla="*/ 602266 h 602265"/>
                <a:gd name="csX2" fmla="*/ 75343 w 660654"/>
                <a:gd name="csY2" fmla="*/ 602266 h 602265"/>
                <a:gd name="csX3" fmla="*/ 660654 w 660654"/>
                <a:gd name="csY3" fmla="*/ 244316 h 602265"/>
                <a:gd name="csX4" fmla="*/ 660654 w 660654"/>
                <a:gd name="csY4" fmla="*/ 0 h 602265"/>
                <a:gd name="csX5" fmla="*/ 660559 w 660654"/>
                <a:gd name="csY5" fmla="*/ 95 h 6022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60654" h="602265">
                  <a:moveTo>
                    <a:pt x="660559" y="95"/>
                  </a:moveTo>
                  <a:cubicBezTo>
                    <a:pt x="460439" y="304895"/>
                    <a:pt x="176213" y="501301"/>
                    <a:pt x="0" y="602266"/>
                  </a:cubicBezTo>
                  <a:lnTo>
                    <a:pt x="75343" y="602266"/>
                  </a:lnTo>
                  <a:cubicBezTo>
                    <a:pt x="355378" y="486061"/>
                    <a:pt x="557975" y="332613"/>
                    <a:pt x="660654" y="244316"/>
                  </a:cubicBezTo>
                  <a:lnTo>
                    <a:pt x="660654" y="0"/>
                  </a:lnTo>
                  <a:cubicBezTo>
                    <a:pt x="660654" y="0"/>
                    <a:pt x="660654" y="0"/>
                    <a:pt x="660559" y="95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5685789" y="4961094"/>
              <a:ext cx="1397603" cy="602170"/>
            </a:xfrm>
            <a:custGeom>
              <a:avLst/>
              <a:gdLst>
                <a:gd name="csX0" fmla="*/ 1397603 w 1397603"/>
                <a:gd name="csY0" fmla="*/ 0 h 602170"/>
                <a:gd name="csX1" fmla="*/ 155448 w 1397603"/>
                <a:gd name="csY1" fmla="*/ 560261 h 602170"/>
                <a:gd name="csX2" fmla="*/ 0 w 1397603"/>
                <a:gd name="csY2" fmla="*/ 602171 h 602170"/>
                <a:gd name="csX3" fmla="*/ 737044 w 1397603"/>
                <a:gd name="csY3" fmla="*/ 602171 h 602170"/>
                <a:gd name="csX4" fmla="*/ 1397603 w 1397603"/>
                <a:gd name="csY4" fmla="*/ 0 h 602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97603" h="602170">
                  <a:moveTo>
                    <a:pt x="1397603" y="0"/>
                  </a:moveTo>
                  <a:cubicBezTo>
                    <a:pt x="1221391" y="184213"/>
                    <a:pt x="836486" y="484918"/>
                    <a:pt x="155448" y="560261"/>
                  </a:cubicBezTo>
                  <a:cubicBezTo>
                    <a:pt x="105156" y="575500"/>
                    <a:pt x="53340" y="589502"/>
                    <a:pt x="0" y="602171"/>
                  </a:cubicBezTo>
                  <a:lnTo>
                    <a:pt x="737044" y="602171"/>
                  </a:lnTo>
                  <a:cubicBezTo>
                    <a:pt x="913257" y="501301"/>
                    <a:pt x="1197483" y="304895"/>
                    <a:pt x="1397603" y="0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</a:gsLst>
              <a:lin ang="189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  <a:sym typeface="Cambria" panose="02040503050406030204" pitchFamily="18" charset="0"/>
              </a:endParaRPr>
            </a:p>
          </p:txBody>
        </p:sp>
      </p:grpSp>
      <p:sp>
        <p:nvSpPr>
          <p:cNvPr id="11" name="Oval 10"/>
          <p:cNvSpPr/>
          <p:nvPr/>
        </p:nvSpPr>
        <p:spPr>
          <a:xfrm flipV="1">
            <a:off x="3863354" y="5998330"/>
            <a:ext cx="4491915" cy="481187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/>
              <a:ea typeface="+mn-ea"/>
              <a:cs typeface="+mn-cs"/>
              <a:sym typeface="Cambria" panose="02040503050406030204" pitchFamily="18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1415481" y="1028700"/>
            <a:ext cx="9577064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alpha val="0"/>
                    <a:lumMod val="15000"/>
                    <a:lumOff val="85000"/>
                  </a:schemeClr>
                </a:gs>
                <a:gs pos="5400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4"/>
          <p:cNvGrpSpPr/>
          <p:nvPr/>
        </p:nvGrpSpPr>
        <p:grpSpPr>
          <a:xfrm>
            <a:off x="1219200" y="259080"/>
            <a:ext cx="10030691" cy="2527300"/>
            <a:chOff x="3676778" y="1829474"/>
            <a:chExt cx="2105711" cy="3567854"/>
          </a:xfrm>
        </p:grpSpPr>
        <p:sp>
          <p:nvSpPr>
            <p:cNvPr id="16" name="Isosceles Triangle 15"/>
            <p:cNvSpPr/>
            <p:nvPr/>
          </p:nvSpPr>
          <p:spPr>
            <a:xfrm rot="5400000">
              <a:off x="4917877" y="4532715"/>
              <a:ext cx="1029884" cy="69934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/>
              <a:endParaRPr lang="ko-KR" altLang="en-US" dirty="0">
                <a:sym typeface="+mn-ea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676778" y="1829474"/>
              <a:ext cx="2068190" cy="3024336"/>
            </a:xfrm>
            <a:prstGeom prst="rect">
              <a:avLst/>
            </a:prstGeom>
            <a:solidFill>
              <a:schemeClr val="bg1">
                <a:alpha val="87000"/>
              </a:schemeClr>
            </a:solidFill>
            <a:ln w="63500">
              <a:solidFill>
                <a:schemeClr val="accent2"/>
              </a:solidFill>
            </a:ln>
            <a:effectLst>
              <a:innerShdw blurRad="127000" dist="127000" dir="13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/>
              <a:endParaRPr lang="ko-KR" altLang="en-US" dirty="0"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1828712" y="5998442"/>
            <a:ext cx="2784000" cy="57606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a-IR" altLang="en-US" dirty="0">
                <a:solidFill>
                  <a:srgbClr val="4336E6"/>
                </a:solidFill>
                <a:cs typeface="B Titr" panose="00000700000000000000"/>
                <a:sym typeface="+mn-ea"/>
              </a:rPr>
              <a:t>تیر ماه 1405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35" name="Text Box 34"/>
          <p:cNvSpPr txBox="1"/>
          <p:nvPr/>
        </p:nvSpPr>
        <p:spPr>
          <a:xfrm>
            <a:off x="2527900" y="914396"/>
            <a:ext cx="7234555" cy="917575"/>
          </a:xfrm>
          <a:prstGeom prst="rect">
            <a:avLst/>
          </a:prstGeom>
          <a:blipFill dpi="0" rotWithShape="1">
            <a:blip r:embed="rId3"/>
            <a:srcRect/>
            <a:tile tx="63500" ty="152400" sx="100000" sy="100000" flip="none" algn="tl"/>
          </a:blipFill>
          <a:ln>
            <a:solidFill>
              <a:srgbClr val="00B0F0"/>
            </a:solidFill>
          </a:ln>
        </p:spPr>
        <p:txBody>
          <a:bodyPr wrap="square" rtlCol="0" anchor="t">
            <a:noAutofit/>
          </a:bodyPr>
          <a:lstStyle/>
          <a:p>
            <a:pPr lvl="0" algn="ctr">
              <a:buClrTx/>
              <a:buSzTx/>
              <a:buFontTx/>
              <a:defRPr/>
            </a:pPr>
            <a:r>
              <a:rPr lang="fa-IR" altLang="en-US" sz="2400" b="1" dirty="0">
                <a:solidFill>
                  <a:srgbClr val="4336E6"/>
                </a:solidFill>
                <a:latin typeface="B Nazanin" panose="00000400000000000000" charset="0"/>
                <a:cs typeface="B Nazanin" panose="00000400000000000000" charset="0"/>
                <a:sym typeface="+mn-ea"/>
              </a:rPr>
              <a:t>«ارزشیابی، نه برای یافتن خطا، بلکه برای ترسیم مسیر رشد است.»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Contents Slide Master">
  <a:themeElements>
    <a:clrScheme name="2019-Business pla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EBEE4"/>
      </a:accent1>
      <a:accent2>
        <a:srgbClr val="4CD6B0"/>
      </a:accent2>
      <a:accent3>
        <a:srgbClr val="98DC56"/>
      </a:accent3>
      <a:accent4>
        <a:srgbClr val="5EBEE4"/>
      </a:accent4>
      <a:accent5>
        <a:srgbClr val="4CD6B0"/>
      </a:accent5>
      <a:accent6>
        <a:srgbClr val="98DC56"/>
      </a:accent6>
      <a:hlink>
        <a:srgbClr val="BFBFBF"/>
      </a:hlink>
      <a:folHlink>
        <a:srgbClr val="BFBFB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1_Office Theme">
  <a:themeElements>
    <a:clrScheme name="Custom 119">
      <a:dk1>
        <a:sysClr val="windowText" lastClr="000000"/>
      </a:dk1>
      <a:lt1>
        <a:sysClr val="window" lastClr="FFFFFF"/>
      </a:lt1>
      <a:dk2>
        <a:srgbClr val="153153"/>
      </a:dk2>
      <a:lt2>
        <a:srgbClr val="EEECE1"/>
      </a:lt2>
      <a:accent1>
        <a:srgbClr val="65B1E3"/>
      </a:accent1>
      <a:accent2>
        <a:srgbClr val="82C4D3"/>
      </a:accent2>
      <a:accent3>
        <a:srgbClr val="FEC957"/>
      </a:accent3>
      <a:accent4>
        <a:srgbClr val="FDA946"/>
      </a:accent4>
      <a:accent5>
        <a:srgbClr val="FD8C61"/>
      </a:accent5>
      <a:accent6>
        <a:srgbClr val="FDB569"/>
      </a:accent6>
      <a:hlink>
        <a:srgbClr val="0000FF"/>
      </a:hlink>
      <a:folHlink>
        <a:srgbClr val="800080"/>
      </a:folHlink>
    </a:clrScheme>
    <a:fontScheme name="slidemodel">
      <a:majorFont>
        <a:latin typeface="Calibr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Biz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E96DA"/>
      </a:accent1>
      <a:accent2>
        <a:srgbClr val="48AB83"/>
      </a:accent2>
      <a:accent3>
        <a:srgbClr val="98C42A"/>
      </a:accent3>
      <a:accent4>
        <a:srgbClr val="EBAB2C"/>
      </a:accent4>
      <a:accent5>
        <a:srgbClr val="DA2419"/>
      </a:accent5>
      <a:accent6>
        <a:srgbClr val="530C52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2100</Words>
  <Application>Microsoft Office PowerPoint</Application>
  <PresentationFormat>Widescreen</PresentationFormat>
  <Paragraphs>86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Aptos</vt:lpstr>
      <vt:lpstr>Arial</vt:lpstr>
      <vt:lpstr>B Nazanin</vt:lpstr>
      <vt:lpstr>Calibri</vt:lpstr>
      <vt:lpstr>Calibri Light</vt:lpstr>
      <vt:lpstr>Cambria</vt:lpstr>
      <vt:lpstr>F_Nazanin</vt:lpstr>
      <vt:lpstr>Segoe UI</vt:lpstr>
      <vt:lpstr>2_Contents Slide Master</vt:lpstr>
      <vt:lpstr>Contents Slide Master</vt:lpstr>
      <vt:lpstr>71_Office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liela Dastan</cp:lastModifiedBy>
  <cp:revision>23</cp:revision>
  <dcterms:created xsi:type="dcterms:W3CDTF">2026-07-06T19:17:00Z</dcterms:created>
  <dcterms:modified xsi:type="dcterms:W3CDTF">2026-09-09T06:01:34Z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DB12A33EDFE643E0B79C784D703F1DBB_12</vt:lpwstr>
  </property>
</Properties>
</file>